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31"/>
  </p:notesMasterIdLst>
  <p:sldIdLst>
    <p:sldId id="256" r:id="rId2"/>
    <p:sldId id="288" r:id="rId3"/>
    <p:sldId id="257" r:id="rId4"/>
    <p:sldId id="297" r:id="rId5"/>
    <p:sldId id="298" r:id="rId6"/>
    <p:sldId id="296" r:id="rId7"/>
    <p:sldId id="299" r:id="rId8"/>
    <p:sldId id="284" r:id="rId9"/>
    <p:sldId id="306" r:id="rId10"/>
    <p:sldId id="259" r:id="rId11"/>
    <p:sldId id="261" r:id="rId12"/>
    <p:sldId id="300" r:id="rId13"/>
    <p:sldId id="301" r:id="rId14"/>
    <p:sldId id="263" r:id="rId15"/>
    <p:sldId id="302" r:id="rId16"/>
    <p:sldId id="303" r:id="rId17"/>
    <p:sldId id="304" r:id="rId18"/>
    <p:sldId id="305" r:id="rId19"/>
    <p:sldId id="265" r:id="rId20"/>
    <p:sldId id="307" r:id="rId21"/>
    <p:sldId id="308" r:id="rId22"/>
    <p:sldId id="309" r:id="rId23"/>
    <p:sldId id="310" r:id="rId24"/>
    <p:sldId id="311" r:id="rId25"/>
    <p:sldId id="312" r:id="rId26"/>
    <p:sldId id="279" r:id="rId27"/>
    <p:sldId id="280" r:id="rId28"/>
    <p:sldId id="313" r:id="rId29"/>
    <p:sldId id="278" r:id="rId30"/>
  </p:sldIdLst>
  <p:sldSz cx="9144000" cy="5143500" type="screen16x9"/>
  <p:notesSz cx="6858000" cy="9144000"/>
  <p:embeddedFontLst>
    <p:embeddedFont>
      <p:font typeface="Barlow" panose="020B0604020202020204" charset="0"/>
      <p:regular r:id="rId32"/>
      <p:bold r:id="rId33"/>
      <p:italic r:id="rId34"/>
      <p:boldItalic r:id="rId35"/>
    </p:embeddedFont>
    <p:embeddedFont>
      <p:font typeface="Barlow Light" panose="020B0604020202020204" charset="0"/>
      <p:regular r:id="rId36"/>
      <p:bold r:id="rId37"/>
      <p:italic r:id="rId38"/>
      <p:boldItalic r:id="rId39"/>
    </p:embeddedFont>
    <p:embeddedFont>
      <p:font typeface="Calibri" panose="020F050202020403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4093"/>
    <a:srgbClr val="C06EE2"/>
    <a:srgbClr val="FF9E44"/>
    <a:srgbClr val="0FD919"/>
    <a:srgbClr val="633F84"/>
    <a:srgbClr val="4122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11C7EFF-B079-44CD-85B6-E6D3598932AC}">
  <a:tblStyle styleId="{511C7EFF-B079-44CD-85B6-E6D3598932A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1CDC246-CD5F-43C5-B557-0B5EE2D3867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11"/>
    <p:restoredTop sz="94694"/>
  </p:normalViewPr>
  <p:slideViewPr>
    <p:cSldViewPr snapToGrid="0" snapToObjects="1">
      <p:cViewPr varScale="1">
        <p:scale>
          <a:sx n="110" d="100"/>
          <a:sy n="110" d="100"/>
        </p:scale>
        <p:origin x="13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s>
</file>

<file path=ppt/media/image1.JPG>
</file>

<file path=ppt/media/image10.jpeg>
</file>

<file path=ppt/media/image11.jpeg>
</file>

<file path=ppt/media/image12.jpeg>
</file>

<file path=ppt/media/image2.jpg>
</file>

<file path=ppt/media/image3.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1751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2447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832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9851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60126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41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23140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246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b2f7c811e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b2f7c811e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7024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98972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75951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34220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52332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12278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b72d1cf2b1_0_15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b72d1cf2b1_0_1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2164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6986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5195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5950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b2f7c811e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b2f7c811e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44148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855300" y="1363125"/>
            <a:ext cx="5110800" cy="2417100"/>
          </a:xfrm>
          <a:prstGeom prst="rect">
            <a:avLst/>
          </a:prstGeom>
        </p:spPr>
        <p:txBody>
          <a:bodyPr spcFirstLastPara="1" wrap="square" lIns="0" tIns="0" rIns="0" bIns="0" anchor="ctr" anchorCtr="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a:endParaRPr/>
          </a:p>
        </p:txBody>
      </p:sp>
      <p:grpSp>
        <p:nvGrpSpPr>
          <p:cNvPr id="13" name="Google Shape;13;p2"/>
          <p:cNvGrpSpPr/>
          <p:nvPr/>
        </p:nvGrpSpPr>
        <p:grpSpPr>
          <a:xfrm>
            <a:off x="0" y="2550906"/>
            <a:ext cx="719125" cy="41700"/>
            <a:chOff x="0" y="2550906"/>
            <a:chExt cx="719125" cy="41700"/>
          </a:xfrm>
        </p:grpSpPr>
        <p:sp>
          <p:nvSpPr>
            <p:cNvPr id="14" name="Google Shape;14;p2"/>
            <p:cNvSpPr/>
            <p:nvPr/>
          </p:nvSpPr>
          <p:spPr>
            <a:xfrm>
              <a:off x="0" y="2550906"/>
              <a:ext cx="509100" cy="41700"/>
            </a:xfrm>
            <a:prstGeom prst="rect">
              <a:avLst/>
            </a:prstGeom>
            <a:gradFill>
              <a:gsLst>
                <a:gs pos="0">
                  <a:srgbClr val="FFFFFF">
                    <a:alpha val="29803"/>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06425" y="2550906"/>
              <a:ext cx="212700" cy="4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6"/>
        <p:cNvGrpSpPr/>
        <p:nvPr/>
      </p:nvGrpSpPr>
      <p:grpSpPr>
        <a:xfrm>
          <a:off x="0" y="0"/>
          <a:ext cx="0" cy="0"/>
          <a:chOff x="0" y="0"/>
          <a:chExt cx="0" cy="0"/>
        </a:xfrm>
      </p:grpSpPr>
      <p:sp>
        <p:nvSpPr>
          <p:cNvPr id="17" name="Google Shape;17;p3"/>
          <p:cNvSpPr txBox="1">
            <a:spLocks noGrp="1"/>
          </p:cNvSpPr>
          <p:nvPr>
            <p:ph type="ctrTitle"/>
          </p:nvPr>
        </p:nvSpPr>
        <p:spPr>
          <a:xfrm>
            <a:off x="855300" y="1534047"/>
            <a:ext cx="5110800" cy="11598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8" name="Google Shape;18;p3"/>
          <p:cNvSpPr txBox="1">
            <a:spLocks noGrp="1"/>
          </p:cNvSpPr>
          <p:nvPr>
            <p:ph type="subTitle" idx="1"/>
          </p:nvPr>
        </p:nvSpPr>
        <p:spPr>
          <a:xfrm>
            <a:off x="855300" y="2714552"/>
            <a:ext cx="5110800" cy="4281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2400"/>
              <a:buNone/>
              <a:defRPr>
                <a:solidFill>
                  <a:schemeClr val="lt2"/>
                </a:solidFill>
              </a:defRPr>
            </a:lvl1pPr>
            <a:lvl2pPr lvl="1" rtl="0">
              <a:spcBef>
                <a:spcPts val="800"/>
              </a:spcBef>
              <a:spcAft>
                <a:spcPts val="0"/>
              </a:spcAft>
              <a:buClr>
                <a:schemeClr val="lt2"/>
              </a:buClr>
              <a:buSzPts val="3000"/>
              <a:buNone/>
              <a:defRPr sz="3000">
                <a:solidFill>
                  <a:schemeClr val="lt2"/>
                </a:solidFill>
              </a:defRPr>
            </a:lvl2pPr>
            <a:lvl3pPr lvl="2" rtl="0">
              <a:spcBef>
                <a:spcPts val="800"/>
              </a:spcBef>
              <a:spcAft>
                <a:spcPts val="0"/>
              </a:spcAft>
              <a:buClr>
                <a:schemeClr val="lt2"/>
              </a:buClr>
              <a:buSzPts val="3000"/>
              <a:buNone/>
              <a:defRPr sz="3000">
                <a:solidFill>
                  <a:schemeClr val="lt2"/>
                </a:solidFill>
              </a:defRPr>
            </a:lvl3pPr>
            <a:lvl4pPr lvl="3" rtl="0">
              <a:spcBef>
                <a:spcPts val="800"/>
              </a:spcBef>
              <a:spcAft>
                <a:spcPts val="0"/>
              </a:spcAft>
              <a:buClr>
                <a:schemeClr val="lt2"/>
              </a:buClr>
              <a:buSzPts val="3000"/>
              <a:buNone/>
              <a:defRPr sz="3000">
                <a:solidFill>
                  <a:schemeClr val="lt2"/>
                </a:solidFill>
              </a:defRPr>
            </a:lvl4pPr>
            <a:lvl5pPr lvl="4" rtl="0">
              <a:spcBef>
                <a:spcPts val="800"/>
              </a:spcBef>
              <a:spcAft>
                <a:spcPts val="0"/>
              </a:spcAft>
              <a:buClr>
                <a:schemeClr val="lt2"/>
              </a:buClr>
              <a:buSzPts val="3000"/>
              <a:buNone/>
              <a:defRPr sz="3000">
                <a:solidFill>
                  <a:schemeClr val="lt2"/>
                </a:solidFill>
              </a:defRPr>
            </a:lvl5pPr>
            <a:lvl6pPr lvl="5" rtl="0">
              <a:spcBef>
                <a:spcPts val="800"/>
              </a:spcBef>
              <a:spcAft>
                <a:spcPts val="0"/>
              </a:spcAft>
              <a:buClr>
                <a:schemeClr val="lt2"/>
              </a:buClr>
              <a:buSzPts val="3000"/>
              <a:buNone/>
              <a:defRPr sz="3000">
                <a:solidFill>
                  <a:schemeClr val="lt2"/>
                </a:solidFill>
              </a:defRPr>
            </a:lvl6pPr>
            <a:lvl7pPr lvl="6" rtl="0">
              <a:spcBef>
                <a:spcPts val="800"/>
              </a:spcBef>
              <a:spcAft>
                <a:spcPts val="0"/>
              </a:spcAft>
              <a:buClr>
                <a:schemeClr val="lt2"/>
              </a:buClr>
              <a:buSzPts val="3000"/>
              <a:buNone/>
              <a:defRPr sz="3000">
                <a:solidFill>
                  <a:schemeClr val="lt2"/>
                </a:solidFill>
              </a:defRPr>
            </a:lvl7pPr>
            <a:lvl8pPr lvl="7" rtl="0">
              <a:spcBef>
                <a:spcPts val="800"/>
              </a:spcBef>
              <a:spcAft>
                <a:spcPts val="0"/>
              </a:spcAft>
              <a:buClr>
                <a:schemeClr val="lt2"/>
              </a:buClr>
              <a:buSzPts val="3000"/>
              <a:buNone/>
              <a:defRPr sz="3000">
                <a:solidFill>
                  <a:schemeClr val="lt2"/>
                </a:solidFill>
              </a:defRPr>
            </a:lvl8pPr>
            <a:lvl9pPr lvl="8" rtl="0">
              <a:spcBef>
                <a:spcPts val="800"/>
              </a:spcBef>
              <a:spcAft>
                <a:spcPts val="800"/>
              </a:spcAft>
              <a:buClr>
                <a:schemeClr val="lt2"/>
              </a:buClr>
              <a:buSzPts val="3000"/>
              <a:buNone/>
              <a:defRPr sz="3000">
                <a:solidFill>
                  <a:schemeClr val="lt2"/>
                </a:solidFill>
              </a:defRPr>
            </a:lvl9pPr>
          </a:lstStyle>
          <a:p>
            <a:endParaRPr/>
          </a:p>
        </p:txBody>
      </p:sp>
      <p:grpSp>
        <p:nvGrpSpPr>
          <p:cNvPr id="19" name="Google Shape;19;p3"/>
          <p:cNvGrpSpPr/>
          <p:nvPr/>
        </p:nvGrpSpPr>
        <p:grpSpPr>
          <a:xfrm>
            <a:off x="0" y="2550906"/>
            <a:ext cx="719125" cy="41700"/>
            <a:chOff x="0" y="2550906"/>
            <a:chExt cx="719125" cy="41700"/>
          </a:xfrm>
        </p:grpSpPr>
        <p:sp>
          <p:nvSpPr>
            <p:cNvPr id="20" name="Google Shape;20;p3"/>
            <p:cNvSpPr/>
            <p:nvPr/>
          </p:nvSpPr>
          <p:spPr>
            <a:xfrm>
              <a:off x="0" y="2550906"/>
              <a:ext cx="509100" cy="41700"/>
            </a:xfrm>
            <a:prstGeom prst="rect">
              <a:avLst/>
            </a:prstGeom>
            <a:gradFill>
              <a:gsLst>
                <a:gs pos="0">
                  <a:srgbClr val="FFFFFF">
                    <a:alpha val="29803"/>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506425" y="2550906"/>
              <a:ext cx="212700" cy="4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29" name="Google Shape;29;p5"/>
          <p:cNvSpPr txBox="1">
            <a:spLocks noGrp="1"/>
          </p:cNvSpPr>
          <p:nvPr>
            <p:ph type="body" idx="1"/>
          </p:nvPr>
        </p:nvSpPr>
        <p:spPr>
          <a:xfrm>
            <a:off x="855300" y="1353948"/>
            <a:ext cx="53070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30" name="Google Shape;30;p5"/>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31" name="Google Shape;31;p5"/>
          <p:cNvGrpSpPr/>
          <p:nvPr/>
        </p:nvGrpSpPr>
        <p:grpSpPr>
          <a:xfrm>
            <a:off x="0" y="1120426"/>
            <a:ext cx="719125" cy="41709"/>
            <a:chOff x="0" y="1120426"/>
            <a:chExt cx="719125" cy="41709"/>
          </a:xfrm>
        </p:grpSpPr>
        <p:sp>
          <p:nvSpPr>
            <p:cNvPr id="32" name="Google Shape;32;p5"/>
            <p:cNvSpPr/>
            <p:nvPr/>
          </p:nvSpPr>
          <p:spPr>
            <a:xfrm>
              <a:off x="0" y="1120426"/>
              <a:ext cx="509100" cy="41700"/>
            </a:xfrm>
            <a:prstGeom prst="rect">
              <a:avLst/>
            </a:prstGeom>
            <a:gradFill>
              <a:gsLst>
                <a:gs pos="0">
                  <a:srgbClr val="FFFFFF">
                    <a:alpha val="29803"/>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506425" y="1120435"/>
              <a:ext cx="212700" cy="4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36" name="Google Shape;36;p6"/>
          <p:cNvSpPr txBox="1">
            <a:spLocks noGrp="1"/>
          </p:cNvSpPr>
          <p:nvPr>
            <p:ph type="body" idx="1"/>
          </p:nvPr>
        </p:nvSpPr>
        <p:spPr>
          <a:xfrm>
            <a:off x="855275" y="1353950"/>
            <a:ext cx="2479500" cy="34182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7" name="Google Shape;37;p6"/>
          <p:cNvSpPr txBox="1">
            <a:spLocks noGrp="1"/>
          </p:cNvSpPr>
          <p:nvPr>
            <p:ph type="body" idx="2"/>
          </p:nvPr>
        </p:nvSpPr>
        <p:spPr>
          <a:xfrm>
            <a:off x="3682698" y="1353950"/>
            <a:ext cx="2479500" cy="34182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8" name="Google Shape;38;p6"/>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39" name="Google Shape;39;p6"/>
          <p:cNvGrpSpPr/>
          <p:nvPr/>
        </p:nvGrpSpPr>
        <p:grpSpPr>
          <a:xfrm>
            <a:off x="0" y="1120426"/>
            <a:ext cx="719125" cy="41709"/>
            <a:chOff x="0" y="1120426"/>
            <a:chExt cx="719125" cy="41709"/>
          </a:xfrm>
        </p:grpSpPr>
        <p:sp>
          <p:nvSpPr>
            <p:cNvPr id="40" name="Google Shape;40;p6"/>
            <p:cNvSpPr/>
            <p:nvPr/>
          </p:nvSpPr>
          <p:spPr>
            <a:xfrm>
              <a:off x="0" y="1120426"/>
              <a:ext cx="509100" cy="41700"/>
            </a:xfrm>
            <a:prstGeom prst="rect">
              <a:avLst/>
            </a:prstGeom>
            <a:gradFill>
              <a:gsLst>
                <a:gs pos="0">
                  <a:srgbClr val="FFFFFF">
                    <a:alpha val="29803"/>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p:nvPr/>
          </p:nvSpPr>
          <p:spPr>
            <a:xfrm>
              <a:off x="506425" y="1120435"/>
              <a:ext cx="212700" cy="4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53" name="Google Shape;53;p8"/>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54" name="Google Shape;54;p8"/>
          <p:cNvGrpSpPr/>
          <p:nvPr/>
        </p:nvGrpSpPr>
        <p:grpSpPr>
          <a:xfrm>
            <a:off x="0" y="1120426"/>
            <a:ext cx="719125" cy="41709"/>
            <a:chOff x="0" y="1120426"/>
            <a:chExt cx="719125" cy="41709"/>
          </a:xfrm>
        </p:grpSpPr>
        <p:sp>
          <p:nvSpPr>
            <p:cNvPr id="55" name="Google Shape;55;p8"/>
            <p:cNvSpPr/>
            <p:nvPr/>
          </p:nvSpPr>
          <p:spPr>
            <a:xfrm>
              <a:off x="0" y="1120426"/>
              <a:ext cx="509100" cy="41700"/>
            </a:xfrm>
            <a:prstGeom prst="rect">
              <a:avLst/>
            </a:prstGeom>
            <a:gradFill>
              <a:gsLst>
                <a:gs pos="0">
                  <a:srgbClr val="FFFFFF">
                    <a:alpha val="29803"/>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a:off x="506425" y="1120435"/>
              <a:ext cx="212700" cy="4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3"/>
        <p:cNvGrpSpPr/>
        <p:nvPr/>
      </p:nvGrpSpPr>
      <p:grpSpPr>
        <a:xfrm>
          <a:off x="0" y="0"/>
          <a:ext cx="0" cy="0"/>
          <a:chOff x="0" y="0"/>
          <a:chExt cx="0" cy="0"/>
        </a:xfrm>
      </p:grpSpPr>
      <p:sp>
        <p:nvSpPr>
          <p:cNvPr id="64" name="Google Shape;64;p1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65" name="Google Shape;65;p10"/>
          <p:cNvGrpSpPr/>
          <p:nvPr/>
        </p:nvGrpSpPr>
        <p:grpSpPr>
          <a:xfrm>
            <a:off x="0" y="2550906"/>
            <a:ext cx="719125" cy="41700"/>
            <a:chOff x="0" y="2550906"/>
            <a:chExt cx="719125" cy="41700"/>
          </a:xfrm>
        </p:grpSpPr>
        <p:sp>
          <p:nvSpPr>
            <p:cNvPr id="66" name="Google Shape;66;p10"/>
            <p:cNvSpPr/>
            <p:nvPr/>
          </p:nvSpPr>
          <p:spPr>
            <a:xfrm>
              <a:off x="0" y="2550906"/>
              <a:ext cx="509100" cy="41700"/>
            </a:xfrm>
            <a:prstGeom prst="rect">
              <a:avLst/>
            </a:prstGeom>
            <a:gradFill>
              <a:gsLst>
                <a:gs pos="0">
                  <a:srgbClr val="FFFFFF">
                    <a:alpha val="29803"/>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0"/>
            <p:cNvSpPr/>
            <p:nvPr/>
          </p:nvSpPr>
          <p:spPr>
            <a:xfrm>
              <a:off x="506425" y="2550906"/>
              <a:ext cx="212700" cy="4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5"/>
            </a:gs>
            <a:gs pos="100000">
              <a:schemeClr val="accent6"/>
            </a:gs>
          </a:gsLst>
          <a:path path="circle">
            <a:fillToRect l="100000" t="100000"/>
          </a:path>
          <a:tileRect r="-100000" b="-10000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53070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1pPr>
            <a:lvl2pPr lvl="1"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2pPr>
            <a:lvl3pPr lvl="2"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3pPr>
            <a:lvl4pPr lvl="3"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4pPr>
            <a:lvl5pPr lvl="4"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5pPr>
            <a:lvl6pPr lvl="5"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6pPr>
            <a:lvl7pPr lvl="6"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7pPr>
            <a:lvl8pPr lvl="7"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8pPr>
            <a:lvl9pPr lvl="8" rtl="0">
              <a:lnSpc>
                <a:spcPct val="90000"/>
              </a:lnSpc>
              <a:spcBef>
                <a:spcPts val="0"/>
              </a:spcBef>
              <a:spcAft>
                <a:spcPts val="0"/>
              </a:spcAft>
              <a:buClr>
                <a:schemeClr val="accent1"/>
              </a:buClr>
              <a:buSzPts val="2400"/>
              <a:buFont typeface="Barlow"/>
              <a:buNone/>
              <a:defRPr sz="2400" b="1">
                <a:solidFill>
                  <a:schemeClr val="accent1"/>
                </a:solidFill>
                <a:latin typeface="Barlow"/>
                <a:ea typeface="Barlow"/>
                <a:cs typeface="Barlow"/>
                <a:sym typeface="Barlow"/>
              </a:defRPr>
            </a:lvl9pPr>
          </a:lstStyle>
          <a:p>
            <a:endParaRPr/>
          </a:p>
        </p:txBody>
      </p:sp>
      <p:sp>
        <p:nvSpPr>
          <p:cNvPr id="7" name="Google Shape;7;p1"/>
          <p:cNvSpPr txBox="1">
            <a:spLocks noGrp="1"/>
          </p:cNvSpPr>
          <p:nvPr>
            <p:ph type="body" idx="1"/>
          </p:nvPr>
        </p:nvSpPr>
        <p:spPr>
          <a:xfrm>
            <a:off x="855300" y="1353948"/>
            <a:ext cx="53070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lt2"/>
              </a:buClr>
              <a:buSzPts val="2400"/>
              <a:buFont typeface="Barlow Light"/>
              <a:buChar char="╸"/>
              <a:defRPr sz="2400">
                <a:solidFill>
                  <a:schemeClr val="dk1"/>
                </a:solidFill>
                <a:latin typeface="Barlow Light"/>
                <a:ea typeface="Barlow Light"/>
                <a:cs typeface="Barlow Light"/>
                <a:sym typeface="Barlow Light"/>
              </a:defRPr>
            </a:lvl1pPr>
            <a:lvl2pPr marL="914400" lvl="1" indent="-381000" rtl="0">
              <a:lnSpc>
                <a:spcPct val="115000"/>
              </a:lnSpc>
              <a:spcBef>
                <a:spcPts val="800"/>
              </a:spcBef>
              <a:spcAft>
                <a:spcPts val="0"/>
              </a:spcAft>
              <a:buClr>
                <a:schemeClr val="lt2"/>
              </a:buClr>
              <a:buSzPts val="2400"/>
              <a:buFont typeface="Barlow Light"/>
              <a:buChar char="‧"/>
              <a:defRPr sz="2400">
                <a:solidFill>
                  <a:schemeClr val="dk1"/>
                </a:solidFill>
                <a:latin typeface="Barlow Light"/>
                <a:ea typeface="Barlow Light"/>
                <a:cs typeface="Barlow Light"/>
                <a:sym typeface="Barlow Light"/>
              </a:defRPr>
            </a:lvl2pPr>
            <a:lvl3pPr marL="1371600" lvl="2" indent="-381000" rtl="0">
              <a:lnSpc>
                <a:spcPct val="115000"/>
              </a:lnSpc>
              <a:spcBef>
                <a:spcPts val="800"/>
              </a:spcBef>
              <a:spcAft>
                <a:spcPts val="0"/>
              </a:spcAft>
              <a:buClr>
                <a:schemeClr val="lt2"/>
              </a:buClr>
              <a:buSzPts val="2400"/>
              <a:buFont typeface="Barlow Light"/>
              <a:buChar char="‧"/>
              <a:defRPr sz="2400">
                <a:solidFill>
                  <a:schemeClr val="dk1"/>
                </a:solidFill>
                <a:latin typeface="Barlow Light"/>
                <a:ea typeface="Barlow Light"/>
                <a:cs typeface="Barlow Light"/>
                <a:sym typeface="Barlow Light"/>
              </a:defRPr>
            </a:lvl3pPr>
            <a:lvl4pPr marL="1828800" lvl="3"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4pPr>
            <a:lvl5pPr marL="2286000" lvl="4"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5pPr>
            <a:lvl6pPr marL="2743200" lvl="5"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6pPr>
            <a:lvl7pPr marL="3200400" lvl="6"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7pPr>
            <a:lvl8pPr marL="3657600" lvl="7" indent="-381000" rtl="0">
              <a:lnSpc>
                <a:spcPct val="115000"/>
              </a:lnSpc>
              <a:spcBef>
                <a:spcPts val="800"/>
              </a:spcBef>
              <a:spcAft>
                <a:spcPts val="0"/>
              </a:spcAft>
              <a:buClr>
                <a:schemeClr val="dk1"/>
              </a:buClr>
              <a:buSzPts val="2400"/>
              <a:buFont typeface="Barlow Light"/>
              <a:buChar char="○"/>
              <a:defRPr sz="2400">
                <a:solidFill>
                  <a:schemeClr val="dk1"/>
                </a:solidFill>
                <a:latin typeface="Barlow Light"/>
                <a:ea typeface="Barlow Light"/>
                <a:cs typeface="Barlow Light"/>
                <a:sym typeface="Barlow Light"/>
              </a:defRPr>
            </a:lvl8pPr>
            <a:lvl9pPr marL="4114800" lvl="8" indent="-381000" rtl="0">
              <a:lnSpc>
                <a:spcPct val="115000"/>
              </a:lnSpc>
              <a:spcBef>
                <a:spcPts val="800"/>
              </a:spcBef>
              <a:spcAft>
                <a:spcPts val="800"/>
              </a:spcAft>
              <a:buClr>
                <a:schemeClr val="dk1"/>
              </a:buClr>
              <a:buSzPts val="2400"/>
              <a:buFont typeface="Barlow Light"/>
              <a:buChar char="■"/>
              <a:defRPr sz="24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93400" y="4749850"/>
            <a:ext cx="450600" cy="347100"/>
          </a:xfrm>
          <a:prstGeom prst="rect">
            <a:avLst/>
          </a:prstGeom>
          <a:noFill/>
          <a:ln>
            <a:noFill/>
          </a:ln>
        </p:spPr>
        <p:txBody>
          <a:bodyPr spcFirstLastPara="1" wrap="square" lIns="0" tIns="0" rIns="0" bIns="0" anchor="ctr" anchorCtr="0">
            <a:noAutofit/>
          </a:bodyPr>
          <a:lstStyle>
            <a:lvl1pPr lvl="0" algn="ctr" rtl="0">
              <a:buNone/>
              <a:defRPr sz="1300">
                <a:solidFill>
                  <a:schemeClr val="accent2"/>
                </a:solidFill>
                <a:latin typeface="Barlow Light"/>
                <a:ea typeface="Barlow Light"/>
                <a:cs typeface="Barlow Light"/>
                <a:sym typeface="Barlow Light"/>
              </a:defRPr>
            </a:lvl1pPr>
            <a:lvl2pPr lvl="1" algn="ctr" rtl="0">
              <a:buNone/>
              <a:defRPr sz="1300">
                <a:solidFill>
                  <a:schemeClr val="accent2"/>
                </a:solidFill>
                <a:latin typeface="Barlow Light"/>
                <a:ea typeface="Barlow Light"/>
                <a:cs typeface="Barlow Light"/>
                <a:sym typeface="Barlow Light"/>
              </a:defRPr>
            </a:lvl2pPr>
            <a:lvl3pPr lvl="2" algn="ctr" rtl="0">
              <a:buNone/>
              <a:defRPr sz="1300">
                <a:solidFill>
                  <a:schemeClr val="accent2"/>
                </a:solidFill>
                <a:latin typeface="Barlow Light"/>
                <a:ea typeface="Barlow Light"/>
                <a:cs typeface="Barlow Light"/>
                <a:sym typeface="Barlow Light"/>
              </a:defRPr>
            </a:lvl3pPr>
            <a:lvl4pPr lvl="3" algn="ctr" rtl="0">
              <a:buNone/>
              <a:defRPr sz="1300">
                <a:solidFill>
                  <a:schemeClr val="accent2"/>
                </a:solidFill>
                <a:latin typeface="Barlow Light"/>
                <a:ea typeface="Barlow Light"/>
                <a:cs typeface="Barlow Light"/>
                <a:sym typeface="Barlow Light"/>
              </a:defRPr>
            </a:lvl4pPr>
            <a:lvl5pPr lvl="4" algn="ctr" rtl="0">
              <a:buNone/>
              <a:defRPr sz="1300">
                <a:solidFill>
                  <a:schemeClr val="accent2"/>
                </a:solidFill>
                <a:latin typeface="Barlow Light"/>
                <a:ea typeface="Barlow Light"/>
                <a:cs typeface="Barlow Light"/>
                <a:sym typeface="Barlow Light"/>
              </a:defRPr>
            </a:lvl5pPr>
            <a:lvl6pPr lvl="5" algn="ctr" rtl="0">
              <a:buNone/>
              <a:defRPr sz="1300">
                <a:solidFill>
                  <a:schemeClr val="accent2"/>
                </a:solidFill>
                <a:latin typeface="Barlow Light"/>
                <a:ea typeface="Barlow Light"/>
                <a:cs typeface="Barlow Light"/>
                <a:sym typeface="Barlow Light"/>
              </a:defRPr>
            </a:lvl6pPr>
            <a:lvl7pPr lvl="6" algn="ctr" rtl="0">
              <a:buNone/>
              <a:defRPr sz="1300">
                <a:solidFill>
                  <a:schemeClr val="accent2"/>
                </a:solidFill>
                <a:latin typeface="Barlow Light"/>
                <a:ea typeface="Barlow Light"/>
                <a:cs typeface="Barlow Light"/>
                <a:sym typeface="Barlow Light"/>
              </a:defRPr>
            </a:lvl7pPr>
            <a:lvl8pPr lvl="7" algn="ctr" rtl="0">
              <a:buNone/>
              <a:defRPr sz="1300">
                <a:solidFill>
                  <a:schemeClr val="accent2"/>
                </a:solidFill>
                <a:latin typeface="Barlow Light"/>
                <a:ea typeface="Barlow Light"/>
                <a:cs typeface="Barlow Light"/>
                <a:sym typeface="Barlow Light"/>
              </a:defRPr>
            </a:lvl8pPr>
            <a:lvl9pPr lvl="8" algn="ctr" rtl="0">
              <a:buNone/>
              <a:defRPr sz="1300">
                <a:solidFill>
                  <a:schemeClr val="accent2"/>
                </a:solidFill>
                <a:latin typeface="Barlow Light"/>
                <a:ea typeface="Barlow Light"/>
                <a:cs typeface="Barlow Light"/>
                <a:sym typeface="Barlow Light"/>
              </a:defRPr>
            </a:lvl9pPr>
          </a:lstStyle>
          <a:p>
            <a:pPr marL="0" lvl="0" indent="0" algn="ctr" rtl="0">
              <a:spcBef>
                <a:spcPts val="0"/>
              </a:spcBef>
              <a:spcAft>
                <a:spcPts val="0"/>
              </a:spcAft>
              <a:buNone/>
            </a:pPr>
            <a:fld id="{00000000-1234-1234-1234-123412341234}" type="slidenum">
              <a:rPr lang="en"/>
              <a:t>‹#›</a:t>
            </a:fld>
            <a:endParaRPr/>
          </a:p>
        </p:txBody>
      </p:sp>
      <p:sp>
        <p:nvSpPr>
          <p:cNvPr id="9" name="Google Shape;9;p1"/>
          <p:cNvSpPr/>
          <p:nvPr/>
        </p:nvSpPr>
        <p:spPr>
          <a:xfrm>
            <a:off x="0" y="5096950"/>
            <a:ext cx="8719800" cy="46500"/>
          </a:xfrm>
          <a:prstGeom prst="rect">
            <a:avLst/>
          </a:prstGeom>
          <a:gradFill>
            <a:gsLst>
              <a:gs pos="0">
                <a:srgbClr val="FFFFFF">
                  <a:alpha val="29803"/>
                </a:srgbClr>
              </a:gs>
              <a:gs pos="100000">
                <a:srgbClr val="FFFFFF">
                  <a:alpha val="0"/>
                </a:srgbClr>
              </a:gs>
            </a:gsLst>
            <a:lin ang="10800000" scaled="0"/>
          </a:gradFill>
          <a:ln>
            <a:noFill/>
          </a:ln>
        </p:spPr>
        <p:txBody>
          <a:bodyPr spcFirstLastPara="1" wrap="square" lIns="91425" tIns="91425" rIns="91425" bIns="91425" anchor="ctr" anchorCtr="0">
            <a:noAutofit/>
          </a:bodyPr>
          <a:lstStyle/>
          <a:p>
            <a:pPr marL="0" lvl="0" indent="0">
              <a:buNone/>
            </a:pPr>
            <a:endParaRPr/>
          </a:p>
        </p:txBody>
      </p:sp>
      <p:sp>
        <p:nvSpPr>
          <p:cNvPr id="10" name="Google Shape;10;p1"/>
          <p:cNvSpPr/>
          <p:nvPr/>
        </p:nvSpPr>
        <p:spPr>
          <a:xfrm>
            <a:off x="8693400" y="5096950"/>
            <a:ext cx="450600" cy="46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6" Type="http://schemas.openxmlformats.org/officeDocument/2006/relationships/tags" Target="../tags/tag26.xml"/><Relationship Id="rId117" Type="http://schemas.openxmlformats.org/officeDocument/2006/relationships/tags" Target="../tags/tag117.xml"/><Relationship Id="rId21" Type="http://schemas.openxmlformats.org/officeDocument/2006/relationships/tags" Target="../tags/tag21.xml"/><Relationship Id="rId42" Type="http://schemas.openxmlformats.org/officeDocument/2006/relationships/tags" Target="../tags/tag42.xml"/><Relationship Id="rId47" Type="http://schemas.openxmlformats.org/officeDocument/2006/relationships/tags" Target="../tags/tag47.xml"/><Relationship Id="rId63" Type="http://schemas.openxmlformats.org/officeDocument/2006/relationships/tags" Target="../tags/tag63.xml"/><Relationship Id="rId68" Type="http://schemas.openxmlformats.org/officeDocument/2006/relationships/tags" Target="../tags/tag68.xml"/><Relationship Id="rId84" Type="http://schemas.openxmlformats.org/officeDocument/2006/relationships/tags" Target="../tags/tag84.xml"/><Relationship Id="rId89" Type="http://schemas.openxmlformats.org/officeDocument/2006/relationships/tags" Target="../tags/tag89.xml"/><Relationship Id="rId112" Type="http://schemas.openxmlformats.org/officeDocument/2006/relationships/tags" Target="../tags/tag112.xml"/><Relationship Id="rId133" Type="http://schemas.openxmlformats.org/officeDocument/2006/relationships/tags" Target="../tags/tag133.xml"/><Relationship Id="rId138" Type="http://schemas.openxmlformats.org/officeDocument/2006/relationships/tags" Target="../tags/tag138.xml"/><Relationship Id="rId16" Type="http://schemas.openxmlformats.org/officeDocument/2006/relationships/tags" Target="../tags/tag16.xml"/><Relationship Id="rId107" Type="http://schemas.openxmlformats.org/officeDocument/2006/relationships/tags" Target="../tags/tag107.xml"/><Relationship Id="rId11" Type="http://schemas.openxmlformats.org/officeDocument/2006/relationships/tags" Target="../tags/tag11.xml"/><Relationship Id="rId32" Type="http://schemas.openxmlformats.org/officeDocument/2006/relationships/tags" Target="../tags/tag32.xml"/><Relationship Id="rId37" Type="http://schemas.openxmlformats.org/officeDocument/2006/relationships/tags" Target="../tags/tag37.xml"/><Relationship Id="rId53" Type="http://schemas.openxmlformats.org/officeDocument/2006/relationships/tags" Target="../tags/tag53.xml"/><Relationship Id="rId58" Type="http://schemas.openxmlformats.org/officeDocument/2006/relationships/tags" Target="../tags/tag58.xml"/><Relationship Id="rId74" Type="http://schemas.openxmlformats.org/officeDocument/2006/relationships/tags" Target="../tags/tag74.xml"/><Relationship Id="rId79" Type="http://schemas.openxmlformats.org/officeDocument/2006/relationships/tags" Target="../tags/tag79.xml"/><Relationship Id="rId102" Type="http://schemas.openxmlformats.org/officeDocument/2006/relationships/tags" Target="../tags/tag102.xml"/><Relationship Id="rId123" Type="http://schemas.openxmlformats.org/officeDocument/2006/relationships/tags" Target="../tags/tag123.xml"/><Relationship Id="rId128" Type="http://schemas.openxmlformats.org/officeDocument/2006/relationships/tags" Target="../tags/tag128.xml"/><Relationship Id="rId144" Type="http://schemas.openxmlformats.org/officeDocument/2006/relationships/tags" Target="../tags/tag144.xml"/><Relationship Id="rId5" Type="http://schemas.openxmlformats.org/officeDocument/2006/relationships/tags" Target="../tags/tag5.xml"/><Relationship Id="rId90" Type="http://schemas.openxmlformats.org/officeDocument/2006/relationships/tags" Target="../tags/tag90.xml"/><Relationship Id="rId95" Type="http://schemas.openxmlformats.org/officeDocument/2006/relationships/tags" Target="../tags/tag95.xml"/><Relationship Id="rId22" Type="http://schemas.openxmlformats.org/officeDocument/2006/relationships/tags" Target="../tags/tag22.xml"/><Relationship Id="rId27" Type="http://schemas.openxmlformats.org/officeDocument/2006/relationships/tags" Target="../tags/tag27.xml"/><Relationship Id="rId43" Type="http://schemas.openxmlformats.org/officeDocument/2006/relationships/tags" Target="../tags/tag43.xml"/><Relationship Id="rId48" Type="http://schemas.openxmlformats.org/officeDocument/2006/relationships/tags" Target="../tags/tag48.xml"/><Relationship Id="rId64" Type="http://schemas.openxmlformats.org/officeDocument/2006/relationships/tags" Target="../tags/tag64.xml"/><Relationship Id="rId69" Type="http://schemas.openxmlformats.org/officeDocument/2006/relationships/tags" Target="../tags/tag69.xml"/><Relationship Id="rId113" Type="http://schemas.openxmlformats.org/officeDocument/2006/relationships/tags" Target="../tags/tag113.xml"/><Relationship Id="rId118" Type="http://schemas.openxmlformats.org/officeDocument/2006/relationships/tags" Target="../tags/tag118.xml"/><Relationship Id="rId134" Type="http://schemas.openxmlformats.org/officeDocument/2006/relationships/tags" Target="../tags/tag134.xml"/><Relationship Id="rId139" Type="http://schemas.openxmlformats.org/officeDocument/2006/relationships/tags" Target="../tags/tag139.xml"/><Relationship Id="rId80" Type="http://schemas.openxmlformats.org/officeDocument/2006/relationships/tags" Target="../tags/tag80.xml"/><Relationship Id="rId85" Type="http://schemas.openxmlformats.org/officeDocument/2006/relationships/tags" Target="../tags/tag85.xml"/><Relationship Id="rId3" Type="http://schemas.openxmlformats.org/officeDocument/2006/relationships/tags" Target="../tags/tag3.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tags" Target="../tags/tag38.xml"/><Relationship Id="rId46" Type="http://schemas.openxmlformats.org/officeDocument/2006/relationships/tags" Target="../tags/tag46.xml"/><Relationship Id="rId59" Type="http://schemas.openxmlformats.org/officeDocument/2006/relationships/tags" Target="../tags/tag59.xml"/><Relationship Id="rId67" Type="http://schemas.openxmlformats.org/officeDocument/2006/relationships/tags" Target="../tags/tag67.xml"/><Relationship Id="rId103" Type="http://schemas.openxmlformats.org/officeDocument/2006/relationships/tags" Target="../tags/tag103.xml"/><Relationship Id="rId108" Type="http://schemas.openxmlformats.org/officeDocument/2006/relationships/tags" Target="../tags/tag108.xml"/><Relationship Id="rId116" Type="http://schemas.openxmlformats.org/officeDocument/2006/relationships/tags" Target="../tags/tag116.xml"/><Relationship Id="rId124" Type="http://schemas.openxmlformats.org/officeDocument/2006/relationships/tags" Target="../tags/tag124.xml"/><Relationship Id="rId129" Type="http://schemas.openxmlformats.org/officeDocument/2006/relationships/tags" Target="../tags/tag129.xml"/><Relationship Id="rId137" Type="http://schemas.openxmlformats.org/officeDocument/2006/relationships/tags" Target="../tags/tag137.xml"/><Relationship Id="rId20" Type="http://schemas.openxmlformats.org/officeDocument/2006/relationships/tags" Target="../tags/tag20.xml"/><Relationship Id="rId41" Type="http://schemas.openxmlformats.org/officeDocument/2006/relationships/tags" Target="../tags/tag41.xml"/><Relationship Id="rId54" Type="http://schemas.openxmlformats.org/officeDocument/2006/relationships/tags" Target="../tags/tag54.xml"/><Relationship Id="rId62" Type="http://schemas.openxmlformats.org/officeDocument/2006/relationships/tags" Target="../tags/tag62.xml"/><Relationship Id="rId70" Type="http://schemas.openxmlformats.org/officeDocument/2006/relationships/tags" Target="../tags/tag70.xml"/><Relationship Id="rId75" Type="http://schemas.openxmlformats.org/officeDocument/2006/relationships/tags" Target="../tags/tag75.xml"/><Relationship Id="rId83" Type="http://schemas.openxmlformats.org/officeDocument/2006/relationships/tags" Target="../tags/tag83.xml"/><Relationship Id="rId88" Type="http://schemas.openxmlformats.org/officeDocument/2006/relationships/tags" Target="../tags/tag88.xml"/><Relationship Id="rId91" Type="http://schemas.openxmlformats.org/officeDocument/2006/relationships/tags" Target="../tags/tag91.xml"/><Relationship Id="rId96" Type="http://schemas.openxmlformats.org/officeDocument/2006/relationships/tags" Target="../tags/tag96.xml"/><Relationship Id="rId111" Type="http://schemas.openxmlformats.org/officeDocument/2006/relationships/tags" Target="../tags/tag111.xml"/><Relationship Id="rId132" Type="http://schemas.openxmlformats.org/officeDocument/2006/relationships/tags" Target="../tags/tag132.xml"/><Relationship Id="rId140" Type="http://schemas.openxmlformats.org/officeDocument/2006/relationships/tags" Target="../tags/tag140.xml"/><Relationship Id="rId145" Type="http://schemas.openxmlformats.org/officeDocument/2006/relationships/tags" Target="../tags/tag145.xml"/><Relationship Id="rId1" Type="http://schemas.openxmlformats.org/officeDocument/2006/relationships/tags" Target="../tags/tag1.xml"/><Relationship Id="rId6" Type="http://schemas.openxmlformats.org/officeDocument/2006/relationships/tags" Target="../tags/tag6.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tags" Target="../tags/tag36.xml"/><Relationship Id="rId49" Type="http://schemas.openxmlformats.org/officeDocument/2006/relationships/tags" Target="../tags/tag49.xml"/><Relationship Id="rId57" Type="http://schemas.openxmlformats.org/officeDocument/2006/relationships/tags" Target="../tags/tag57.xml"/><Relationship Id="rId106" Type="http://schemas.openxmlformats.org/officeDocument/2006/relationships/tags" Target="../tags/tag106.xml"/><Relationship Id="rId114" Type="http://schemas.openxmlformats.org/officeDocument/2006/relationships/tags" Target="../tags/tag114.xml"/><Relationship Id="rId119" Type="http://schemas.openxmlformats.org/officeDocument/2006/relationships/tags" Target="../tags/tag119.xml"/><Relationship Id="rId127" Type="http://schemas.openxmlformats.org/officeDocument/2006/relationships/tags" Target="../tags/tag127.xml"/><Relationship Id="rId10" Type="http://schemas.openxmlformats.org/officeDocument/2006/relationships/tags" Target="../tags/tag10.xml"/><Relationship Id="rId31" Type="http://schemas.openxmlformats.org/officeDocument/2006/relationships/tags" Target="../tags/tag31.xml"/><Relationship Id="rId44" Type="http://schemas.openxmlformats.org/officeDocument/2006/relationships/tags" Target="../tags/tag44.xml"/><Relationship Id="rId52" Type="http://schemas.openxmlformats.org/officeDocument/2006/relationships/tags" Target="../tags/tag52.xml"/><Relationship Id="rId60" Type="http://schemas.openxmlformats.org/officeDocument/2006/relationships/tags" Target="../tags/tag60.xml"/><Relationship Id="rId65" Type="http://schemas.openxmlformats.org/officeDocument/2006/relationships/tags" Target="../tags/tag65.xml"/><Relationship Id="rId73" Type="http://schemas.openxmlformats.org/officeDocument/2006/relationships/tags" Target="../tags/tag73.xml"/><Relationship Id="rId78" Type="http://schemas.openxmlformats.org/officeDocument/2006/relationships/tags" Target="../tags/tag78.xml"/><Relationship Id="rId81" Type="http://schemas.openxmlformats.org/officeDocument/2006/relationships/tags" Target="../tags/tag81.xml"/><Relationship Id="rId86" Type="http://schemas.openxmlformats.org/officeDocument/2006/relationships/tags" Target="../tags/tag86.xml"/><Relationship Id="rId94" Type="http://schemas.openxmlformats.org/officeDocument/2006/relationships/tags" Target="../tags/tag94.xml"/><Relationship Id="rId99" Type="http://schemas.openxmlformats.org/officeDocument/2006/relationships/tags" Target="../tags/tag99.xml"/><Relationship Id="rId101" Type="http://schemas.openxmlformats.org/officeDocument/2006/relationships/tags" Target="../tags/tag101.xml"/><Relationship Id="rId122" Type="http://schemas.openxmlformats.org/officeDocument/2006/relationships/tags" Target="../tags/tag122.xml"/><Relationship Id="rId130" Type="http://schemas.openxmlformats.org/officeDocument/2006/relationships/tags" Target="../tags/tag130.xml"/><Relationship Id="rId135" Type="http://schemas.openxmlformats.org/officeDocument/2006/relationships/tags" Target="../tags/tag135.xml"/><Relationship Id="rId143" Type="http://schemas.openxmlformats.org/officeDocument/2006/relationships/tags" Target="../tags/tag143.xml"/><Relationship Id="rId4" Type="http://schemas.openxmlformats.org/officeDocument/2006/relationships/tags" Target="../tags/tag4.xml"/><Relationship Id="rId9" Type="http://schemas.openxmlformats.org/officeDocument/2006/relationships/tags" Target="../tags/tag9.xml"/><Relationship Id="rId13" Type="http://schemas.openxmlformats.org/officeDocument/2006/relationships/tags" Target="../tags/tag13.xml"/><Relationship Id="rId18" Type="http://schemas.openxmlformats.org/officeDocument/2006/relationships/tags" Target="../tags/tag18.xml"/><Relationship Id="rId39" Type="http://schemas.openxmlformats.org/officeDocument/2006/relationships/tags" Target="../tags/tag39.xml"/><Relationship Id="rId109" Type="http://schemas.openxmlformats.org/officeDocument/2006/relationships/tags" Target="../tags/tag109.xml"/><Relationship Id="rId34" Type="http://schemas.openxmlformats.org/officeDocument/2006/relationships/tags" Target="../tags/tag34.xml"/><Relationship Id="rId50" Type="http://schemas.openxmlformats.org/officeDocument/2006/relationships/tags" Target="../tags/tag50.xml"/><Relationship Id="rId55" Type="http://schemas.openxmlformats.org/officeDocument/2006/relationships/tags" Target="../tags/tag55.xml"/><Relationship Id="rId76" Type="http://schemas.openxmlformats.org/officeDocument/2006/relationships/tags" Target="../tags/tag76.xml"/><Relationship Id="rId97" Type="http://schemas.openxmlformats.org/officeDocument/2006/relationships/tags" Target="../tags/tag97.xml"/><Relationship Id="rId104" Type="http://schemas.openxmlformats.org/officeDocument/2006/relationships/tags" Target="../tags/tag104.xml"/><Relationship Id="rId120" Type="http://schemas.openxmlformats.org/officeDocument/2006/relationships/tags" Target="../tags/tag120.xml"/><Relationship Id="rId125" Type="http://schemas.openxmlformats.org/officeDocument/2006/relationships/tags" Target="../tags/tag125.xml"/><Relationship Id="rId141" Type="http://schemas.openxmlformats.org/officeDocument/2006/relationships/tags" Target="../tags/tag141.xml"/><Relationship Id="rId146" Type="http://schemas.openxmlformats.org/officeDocument/2006/relationships/tags" Target="../tags/tag146.xml"/><Relationship Id="rId7" Type="http://schemas.openxmlformats.org/officeDocument/2006/relationships/tags" Target="../tags/tag7.xml"/><Relationship Id="rId71" Type="http://schemas.openxmlformats.org/officeDocument/2006/relationships/tags" Target="../tags/tag71.xml"/><Relationship Id="rId92" Type="http://schemas.openxmlformats.org/officeDocument/2006/relationships/tags" Target="../tags/tag92.xml"/><Relationship Id="rId2" Type="http://schemas.openxmlformats.org/officeDocument/2006/relationships/tags" Target="../tags/tag2.xml"/><Relationship Id="rId29" Type="http://schemas.openxmlformats.org/officeDocument/2006/relationships/tags" Target="../tags/tag29.xml"/><Relationship Id="rId24" Type="http://schemas.openxmlformats.org/officeDocument/2006/relationships/tags" Target="../tags/tag24.xml"/><Relationship Id="rId40" Type="http://schemas.openxmlformats.org/officeDocument/2006/relationships/tags" Target="../tags/tag40.xml"/><Relationship Id="rId45" Type="http://schemas.openxmlformats.org/officeDocument/2006/relationships/tags" Target="../tags/tag45.xml"/><Relationship Id="rId66" Type="http://schemas.openxmlformats.org/officeDocument/2006/relationships/tags" Target="../tags/tag66.xml"/><Relationship Id="rId87" Type="http://schemas.openxmlformats.org/officeDocument/2006/relationships/tags" Target="../tags/tag87.xml"/><Relationship Id="rId110" Type="http://schemas.openxmlformats.org/officeDocument/2006/relationships/tags" Target="../tags/tag110.xml"/><Relationship Id="rId115" Type="http://schemas.openxmlformats.org/officeDocument/2006/relationships/tags" Target="../tags/tag115.xml"/><Relationship Id="rId131" Type="http://schemas.openxmlformats.org/officeDocument/2006/relationships/tags" Target="../tags/tag131.xml"/><Relationship Id="rId136" Type="http://schemas.openxmlformats.org/officeDocument/2006/relationships/tags" Target="../tags/tag136.xml"/><Relationship Id="rId61" Type="http://schemas.openxmlformats.org/officeDocument/2006/relationships/tags" Target="../tags/tag61.xml"/><Relationship Id="rId82" Type="http://schemas.openxmlformats.org/officeDocument/2006/relationships/tags" Target="../tags/tag82.xml"/><Relationship Id="rId19" Type="http://schemas.openxmlformats.org/officeDocument/2006/relationships/tags" Target="../tags/tag19.xml"/><Relationship Id="rId14" Type="http://schemas.openxmlformats.org/officeDocument/2006/relationships/tags" Target="../tags/tag14.xml"/><Relationship Id="rId30" Type="http://schemas.openxmlformats.org/officeDocument/2006/relationships/tags" Target="../tags/tag30.xml"/><Relationship Id="rId35" Type="http://schemas.openxmlformats.org/officeDocument/2006/relationships/tags" Target="../tags/tag35.xml"/><Relationship Id="rId56" Type="http://schemas.openxmlformats.org/officeDocument/2006/relationships/tags" Target="../tags/tag56.xml"/><Relationship Id="rId77" Type="http://schemas.openxmlformats.org/officeDocument/2006/relationships/tags" Target="../tags/tag77.xml"/><Relationship Id="rId100" Type="http://schemas.openxmlformats.org/officeDocument/2006/relationships/tags" Target="../tags/tag100.xml"/><Relationship Id="rId105" Type="http://schemas.openxmlformats.org/officeDocument/2006/relationships/tags" Target="../tags/tag105.xml"/><Relationship Id="rId126" Type="http://schemas.openxmlformats.org/officeDocument/2006/relationships/tags" Target="../tags/tag126.xml"/><Relationship Id="rId147" Type="http://schemas.openxmlformats.org/officeDocument/2006/relationships/slideLayout" Target="../slideLayouts/slideLayout6.xml"/><Relationship Id="rId8" Type="http://schemas.openxmlformats.org/officeDocument/2006/relationships/tags" Target="../tags/tag8.xml"/><Relationship Id="rId51" Type="http://schemas.openxmlformats.org/officeDocument/2006/relationships/tags" Target="../tags/tag51.xml"/><Relationship Id="rId72" Type="http://schemas.openxmlformats.org/officeDocument/2006/relationships/tags" Target="../tags/tag72.xml"/><Relationship Id="rId93" Type="http://schemas.openxmlformats.org/officeDocument/2006/relationships/tags" Target="../tags/tag93.xml"/><Relationship Id="rId98" Type="http://schemas.openxmlformats.org/officeDocument/2006/relationships/tags" Target="../tags/tag98.xml"/><Relationship Id="rId121" Type="http://schemas.openxmlformats.org/officeDocument/2006/relationships/tags" Target="../tags/tag121.xml"/><Relationship Id="rId142" Type="http://schemas.openxmlformats.org/officeDocument/2006/relationships/tags" Target="../tags/tag14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1"/>
          <p:cNvSpPr txBox="1">
            <a:spLocks noGrp="1"/>
          </p:cNvSpPr>
          <p:nvPr>
            <p:ph type="ctrTitle"/>
          </p:nvPr>
        </p:nvSpPr>
        <p:spPr>
          <a:xfrm>
            <a:off x="855300" y="1363125"/>
            <a:ext cx="5110800" cy="241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lt2"/>
                </a:solidFill>
              </a:rPr>
              <a:t>BUYER-SELLER</a:t>
            </a:r>
            <a:br>
              <a:rPr lang="en-US" dirty="0">
                <a:solidFill>
                  <a:schemeClr val="lt2"/>
                </a:solidFill>
              </a:rPr>
            </a:br>
            <a:r>
              <a:rPr lang="en-US" dirty="0">
                <a:solidFill>
                  <a:schemeClr val="accent1"/>
                </a:solidFill>
              </a:rPr>
              <a:t>MARKET FOR BOOKS</a:t>
            </a:r>
            <a:r>
              <a:rPr lang="en-US" dirty="0">
                <a:solidFill>
                  <a:schemeClr val="lt2"/>
                </a:solidFill>
              </a:rPr>
              <a:t> </a:t>
            </a:r>
          </a:p>
        </p:txBody>
      </p:sp>
      <p:grpSp>
        <p:nvGrpSpPr>
          <p:cNvPr id="61" name="Grupo 60">
            <a:extLst>
              <a:ext uri="{FF2B5EF4-FFF2-40B4-BE49-F238E27FC236}">
                <a16:creationId xmlns:a16="http://schemas.microsoft.com/office/drawing/2014/main" id="{7B26CBDF-DC18-0E4C-98B9-BDF97A5A70BC}"/>
              </a:ext>
            </a:extLst>
          </p:cNvPr>
          <p:cNvGrpSpPr/>
          <p:nvPr/>
        </p:nvGrpSpPr>
        <p:grpSpPr>
          <a:xfrm>
            <a:off x="5060948" y="-588552"/>
            <a:ext cx="3569633" cy="5559504"/>
            <a:chOff x="1019213" y="3964719"/>
            <a:chExt cx="438896" cy="683556"/>
          </a:xfrm>
        </p:grpSpPr>
        <p:sp>
          <p:nvSpPr>
            <p:cNvPr id="62" name="Google Shape;1271;p46">
              <a:extLst>
                <a:ext uri="{FF2B5EF4-FFF2-40B4-BE49-F238E27FC236}">
                  <a16:creationId xmlns:a16="http://schemas.microsoft.com/office/drawing/2014/main" id="{77F5EF97-915B-B742-98FE-5669BAF437C0}"/>
                </a:ext>
              </a:extLst>
            </p:cNvPr>
            <p:cNvSpPr/>
            <p:nvPr/>
          </p:nvSpPr>
          <p:spPr>
            <a:xfrm>
              <a:off x="1180677" y="3964719"/>
              <a:ext cx="57630" cy="327278"/>
            </a:xfrm>
            <a:custGeom>
              <a:avLst/>
              <a:gdLst/>
              <a:ahLst/>
              <a:cxnLst/>
              <a:rect l="l" t="t" r="r" b="b"/>
              <a:pathLst>
                <a:path w="576302" h="3272780" extrusionOk="0">
                  <a:moveTo>
                    <a:pt x="82123" y="11123"/>
                  </a:moveTo>
                  <a:cubicBezTo>
                    <a:pt x="127507" y="37030"/>
                    <a:pt x="163526" y="100357"/>
                    <a:pt x="163526" y="152169"/>
                  </a:cubicBezTo>
                  <a:lnTo>
                    <a:pt x="163526" y="1542480"/>
                  </a:lnTo>
                  <a:lnTo>
                    <a:pt x="576303" y="1780675"/>
                  </a:lnTo>
                  <a:lnTo>
                    <a:pt x="576303" y="3214882"/>
                  </a:lnTo>
                  <a:cubicBezTo>
                    <a:pt x="576303" y="3266695"/>
                    <a:pt x="539563" y="3287564"/>
                    <a:pt x="494900" y="3261657"/>
                  </a:cubicBezTo>
                  <a:cubicBezTo>
                    <a:pt x="449516" y="3235751"/>
                    <a:pt x="413497" y="3172424"/>
                    <a:pt x="413497" y="3120611"/>
                  </a:cubicBezTo>
                  <a:lnTo>
                    <a:pt x="413497" y="1874226"/>
                  </a:lnTo>
                  <a:lnTo>
                    <a:pt x="0" y="1636750"/>
                  </a:lnTo>
                  <a:lnTo>
                    <a:pt x="0" y="57899"/>
                  </a:lnTo>
                  <a:cubicBezTo>
                    <a:pt x="0" y="6086"/>
                    <a:pt x="36739" y="-14783"/>
                    <a:pt x="8212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1272;p46">
              <a:extLst>
                <a:ext uri="{FF2B5EF4-FFF2-40B4-BE49-F238E27FC236}">
                  <a16:creationId xmlns:a16="http://schemas.microsoft.com/office/drawing/2014/main" id="{3B55732B-23AE-0445-9915-9F2B0547BFCF}"/>
                </a:ext>
              </a:extLst>
            </p:cNvPr>
            <p:cNvSpPr/>
            <p:nvPr/>
          </p:nvSpPr>
          <p:spPr>
            <a:xfrm>
              <a:off x="1203159" y="4438020"/>
              <a:ext cx="57558" cy="169609"/>
            </a:xfrm>
            <a:custGeom>
              <a:avLst/>
              <a:gdLst/>
              <a:ahLst/>
              <a:cxnLst/>
              <a:rect l="l" t="t" r="r" b="b"/>
              <a:pathLst>
                <a:path w="575582" h="1696088" extrusionOk="0">
                  <a:moveTo>
                    <a:pt x="81403" y="1684965"/>
                  </a:moveTo>
                  <a:cubicBezTo>
                    <a:pt x="126787" y="1710871"/>
                    <a:pt x="162806" y="1690002"/>
                    <a:pt x="162806" y="1638189"/>
                  </a:cubicBezTo>
                  <a:lnTo>
                    <a:pt x="162806" y="596176"/>
                  </a:lnTo>
                  <a:lnTo>
                    <a:pt x="575582" y="834371"/>
                  </a:lnTo>
                  <a:lnTo>
                    <a:pt x="575582" y="152169"/>
                  </a:lnTo>
                  <a:cubicBezTo>
                    <a:pt x="575582" y="100356"/>
                    <a:pt x="538843" y="37030"/>
                    <a:pt x="494179" y="11124"/>
                  </a:cubicBezTo>
                  <a:cubicBezTo>
                    <a:pt x="448795" y="-14783"/>
                    <a:pt x="412777" y="6086"/>
                    <a:pt x="412777" y="57899"/>
                  </a:cubicBezTo>
                  <a:lnTo>
                    <a:pt x="412777" y="552280"/>
                  </a:lnTo>
                  <a:lnTo>
                    <a:pt x="0" y="314084"/>
                  </a:lnTo>
                  <a:lnTo>
                    <a:pt x="0" y="1543919"/>
                  </a:lnTo>
                  <a:cubicBezTo>
                    <a:pt x="0" y="1595732"/>
                    <a:pt x="36739" y="1659059"/>
                    <a:pt x="81403" y="1684965"/>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 name="Google Shape;1273;p46">
              <a:extLst>
                <a:ext uri="{FF2B5EF4-FFF2-40B4-BE49-F238E27FC236}">
                  <a16:creationId xmlns:a16="http://schemas.microsoft.com/office/drawing/2014/main" id="{3B9CF58F-FBB0-A84E-9F2D-09E8680C81E4}"/>
                </a:ext>
              </a:extLst>
            </p:cNvPr>
            <p:cNvSpPr/>
            <p:nvPr/>
          </p:nvSpPr>
          <p:spPr>
            <a:xfrm>
              <a:off x="1266437" y="4020885"/>
              <a:ext cx="16281" cy="257547"/>
            </a:xfrm>
            <a:custGeom>
              <a:avLst/>
              <a:gdLst/>
              <a:ahLst/>
              <a:cxnLst/>
              <a:rect l="l" t="t" r="r" b="b"/>
              <a:pathLst>
                <a:path w="162805" h="2575466" extrusionOk="0">
                  <a:moveTo>
                    <a:pt x="81403" y="11123"/>
                  </a:moveTo>
                  <a:cubicBezTo>
                    <a:pt x="126787" y="37030"/>
                    <a:pt x="162806" y="100357"/>
                    <a:pt x="162806" y="152169"/>
                  </a:cubicBezTo>
                  <a:lnTo>
                    <a:pt x="162806" y="2517568"/>
                  </a:lnTo>
                  <a:cubicBezTo>
                    <a:pt x="162806" y="2569381"/>
                    <a:pt x="126066" y="2590250"/>
                    <a:pt x="81403" y="2564343"/>
                  </a:cubicBezTo>
                  <a:cubicBezTo>
                    <a:pt x="36019" y="2538437"/>
                    <a:pt x="0" y="2475110"/>
                    <a:pt x="0" y="2423297"/>
                  </a:cubicBezTo>
                  <a:lnTo>
                    <a:pt x="0" y="57899"/>
                  </a:lnTo>
                  <a:cubicBezTo>
                    <a:pt x="0" y="6086"/>
                    <a:pt x="36739" y="-14783"/>
                    <a:pt x="8140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 name="Google Shape;1274;p46">
              <a:extLst>
                <a:ext uri="{FF2B5EF4-FFF2-40B4-BE49-F238E27FC236}">
                  <a16:creationId xmlns:a16="http://schemas.microsoft.com/office/drawing/2014/main" id="{1325D2DD-A517-4B41-AB4D-5CA2069C4208}"/>
                </a:ext>
              </a:extLst>
            </p:cNvPr>
            <p:cNvSpPr/>
            <p:nvPr/>
          </p:nvSpPr>
          <p:spPr>
            <a:xfrm>
              <a:off x="1191235" y="4555583"/>
              <a:ext cx="37316" cy="55944"/>
            </a:xfrm>
            <a:custGeom>
              <a:avLst/>
              <a:gdLst/>
              <a:ahLst/>
              <a:cxnLst/>
              <a:rect l="l" t="t" r="r" b="b"/>
              <a:pathLst>
                <a:path w="373155"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 name="Google Shape;1275;p46">
              <a:extLst>
                <a:ext uri="{FF2B5EF4-FFF2-40B4-BE49-F238E27FC236}">
                  <a16:creationId xmlns:a16="http://schemas.microsoft.com/office/drawing/2014/main" id="{6C3E58E2-DF2C-D847-85B6-CF08285671EE}"/>
                </a:ext>
              </a:extLst>
            </p:cNvPr>
            <p:cNvSpPr/>
            <p:nvPr/>
          </p:nvSpPr>
          <p:spPr>
            <a:xfrm>
              <a:off x="1315853" y="4184741"/>
              <a:ext cx="57558" cy="153705"/>
            </a:xfrm>
            <a:custGeom>
              <a:avLst/>
              <a:gdLst/>
              <a:ahLst/>
              <a:cxnLst/>
              <a:rect l="l" t="t" r="r" b="b"/>
              <a:pathLst>
                <a:path w="575582" h="1537051" extrusionOk="0">
                  <a:moveTo>
                    <a:pt x="494179" y="11123"/>
                  </a:moveTo>
                  <a:cubicBezTo>
                    <a:pt x="448796" y="-14783"/>
                    <a:pt x="412777" y="6086"/>
                    <a:pt x="412777" y="57899"/>
                  </a:cubicBezTo>
                  <a:lnTo>
                    <a:pt x="412777" y="760250"/>
                  </a:lnTo>
                  <a:lnTo>
                    <a:pt x="0" y="522055"/>
                  </a:lnTo>
                  <a:lnTo>
                    <a:pt x="0" y="1384882"/>
                  </a:lnTo>
                  <a:cubicBezTo>
                    <a:pt x="0" y="1436695"/>
                    <a:pt x="36739" y="1500022"/>
                    <a:pt x="81403" y="1525928"/>
                  </a:cubicBezTo>
                  <a:cubicBezTo>
                    <a:pt x="126787" y="1551835"/>
                    <a:pt x="162806" y="1530966"/>
                    <a:pt x="162806" y="1479153"/>
                  </a:cubicBezTo>
                  <a:lnTo>
                    <a:pt x="162806" y="804147"/>
                  </a:lnTo>
                  <a:lnTo>
                    <a:pt x="575582" y="1042342"/>
                  </a:lnTo>
                  <a:lnTo>
                    <a:pt x="575582" y="152169"/>
                  </a:lnTo>
                  <a:cubicBezTo>
                    <a:pt x="575582" y="100357"/>
                    <a:pt x="538843" y="37030"/>
                    <a:pt x="494179"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 name="Google Shape;1276;p46">
              <a:extLst>
                <a:ext uri="{FF2B5EF4-FFF2-40B4-BE49-F238E27FC236}">
                  <a16:creationId xmlns:a16="http://schemas.microsoft.com/office/drawing/2014/main" id="{0031A356-4BE9-7048-B09A-849D92D1FB3B}"/>
                </a:ext>
              </a:extLst>
            </p:cNvPr>
            <p:cNvSpPr/>
            <p:nvPr/>
          </p:nvSpPr>
          <p:spPr>
            <a:xfrm>
              <a:off x="1346594" y="4172474"/>
              <a:ext cx="36883" cy="55252"/>
            </a:xfrm>
            <a:custGeom>
              <a:avLst/>
              <a:gdLst/>
              <a:ahLst/>
              <a:cxnLst/>
              <a:rect l="l" t="t" r="r" b="b"/>
              <a:pathLst>
                <a:path w="368833" h="552522" extrusionOk="0">
                  <a:moveTo>
                    <a:pt x="368833" y="382406"/>
                  </a:moveTo>
                  <a:cubicBezTo>
                    <a:pt x="368833" y="523451"/>
                    <a:pt x="285990" y="589657"/>
                    <a:pt x="184417" y="531367"/>
                  </a:cubicBezTo>
                  <a:cubicBezTo>
                    <a:pt x="82843" y="472358"/>
                    <a:pt x="0" y="311163"/>
                    <a:pt x="0" y="170117"/>
                  </a:cubicBezTo>
                  <a:cubicBezTo>
                    <a:pt x="0" y="29071"/>
                    <a:pt x="82123" y="-37134"/>
                    <a:pt x="184417" y="21155"/>
                  </a:cubicBezTo>
                  <a:cubicBezTo>
                    <a:pt x="286710" y="80164"/>
                    <a:pt x="368833" y="241360"/>
                    <a:pt x="368833" y="3824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 name="Google Shape;1277;p46">
              <a:extLst>
                <a:ext uri="{FF2B5EF4-FFF2-40B4-BE49-F238E27FC236}">
                  <a16:creationId xmlns:a16="http://schemas.microsoft.com/office/drawing/2014/main" id="{57A334E3-FA10-6543-AECA-90CA810F6995}"/>
                </a:ext>
              </a:extLst>
            </p:cNvPr>
            <p:cNvSpPr/>
            <p:nvPr/>
          </p:nvSpPr>
          <p:spPr>
            <a:xfrm>
              <a:off x="1300195" y="4426721"/>
              <a:ext cx="144076" cy="148308"/>
            </a:xfrm>
            <a:custGeom>
              <a:avLst/>
              <a:gdLst/>
              <a:ahLst/>
              <a:cxnLst/>
              <a:rect l="l" t="t" r="r" b="b"/>
              <a:pathLst>
                <a:path w="1440755" h="1483080" extrusionOk="0">
                  <a:moveTo>
                    <a:pt x="1440756" y="1425181"/>
                  </a:moveTo>
                  <a:cubicBezTo>
                    <a:pt x="1440756" y="1373368"/>
                    <a:pt x="1404017" y="1310042"/>
                    <a:pt x="1359353" y="1284135"/>
                  </a:cubicBezTo>
                  <a:lnTo>
                    <a:pt x="718217" y="914250"/>
                  </a:lnTo>
                  <a:lnTo>
                    <a:pt x="718217" y="378131"/>
                  </a:lnTo>
                  <a:lnTo>
                    <a:pt x="81403" y="11124"/>
                  </a:lnTo>
                  <a:cubicBezTo>
                    <a:pt x="36019" y="-14783"/>
                    <a:pt x="0" y="6086"/>
                    <a:pt x="0" y="57899"/>
                  </a:cubicBezTo>
                  <a:cubicBezTo>
                    <a:pt x="0" y="109711"/>
                    <a:pt x="36739" y="173039"/>
                    <a:pt x="81403" y="198945"/>
                  </a:cubicBezTo>
                  <a:lnTo>
                    <a:pt x="555412" y="472401"/>
                  </a:lnTo>
                  <a:lnTo>
                    <a:pt x="555412" y="1008520"/>
                  </a:lnTo>
                  <a:lnTo>
                    <a:pt x="1360074" y="1471957"/>
                  </a:lnTo>
                  <a:cubicBezTo>
                    <a:pt x="1404737" y="1497863"/>
                    <a:pt x="1440756" y="1476994"/>
                    <a:pt x="1440756" y="1425181"/>
                  </a:cubicBez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 name="Google Shape;1278;p46">
              <a:extLst>
                <a:ext uri="{FF2B5EF4-FFF2-40B4-BE49-F238E27FC236}">
                  <a16:creationId xmlns:a16="http://schemas.microsoft.com/office/drawing/2014/main" id="{97318C7F-80D3-B04E-B9EB-E131520920F4}"/>
                </a:ext>
              </a:extLst>
            </p:cNvPr>
            <p:cNvSpPr/>
            <p:nvPr/>
          </p:nvSpPr>
          <p:spPr>
            <a:xfrm>
              <a:off x="1281448" y="4456718"/>
              <a:ext cx="16281" cy="191557"/>
            </a:xfrm>
            <a:custGeom>
              <a:avLst/>
              <a:gdLst/>
              <a:ahLst/>
              <a:cxnLst/>
              <a:rect l="l" t="t" r="r" b="b"/>
              <a:pathLst>
                <a:path w="162805" h="1915573" extrusionOk="0">
                  <a:moveTo>
                    <a:pt x="81403" y="1904450"/>
                  </a:moveTo>
                  <a:cubicBezTo>
                    <a:pt x="36019" y="1878543"/>
                    <a:pt x="0" y="1815217"/>
                    <a:pt x="0" y="1763404"/>
                  </a:cubicBezTo>
                  <a:lnTo>
                    <a:pt x="0" y="57899"/>
                  </a:lnTo>
                  <a:cubicBezTo>
                    <a:pt x="0" y="6086"/>
                    <a:pt x="36739" y="-14783"/>
                    <a:pt x="81403" y="11124"/>
                  </a:cubicBezTo>
                  <a:cubicBezTo>
                    <a:pt x="126787" y="37030"/>
                    <a:pt x="162806" y="100356"/>
                    <a:pt x="162806" y="152169"/>
                  </a:cubicBezTo>
                  <a:lnTo>
                    <a:pt x="162806" y="1857674"/>
                  </a:lnTo>
                  <a:cubicBezTo>
                    <a:pt x="162806" y="1909487"/>
                    <a:pt x="126066" y="1930356"/>
                    <a:pt x="81403" y="1904450"/>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 name="Google Shape;1279;p46">
              <a:extLst>
                <a:ext uri="{FF2B5EF4-FFF2-40B4-BE49-F238E27FC236}">
                  <a16:creationId xmlns:a16="http://schemas.microsoft.com/office/drawing/2014/main" id="{AF3C7D5E-8182-1048-84FB-D760F9894C40}"/>
                </a:ext>
              </a:extLst>
            </p:cNvPr>
            <p:cNvSpPr/>
            <p:nvPr/>
          </p:nvSpPr>
          <p:spPr>
            <a:xfrm>
              <a:off x="1416552" y="4536391"/>
              <a:ext cx="37316" cy="55944"/>
            </a:xfrm>
            <a:custGeom>
              <a:avLst/>
              <a:gdLst/>
              <a:ahLst/>
              <a:cxnLst/>
              <a:rect l="l" t="t" r="r" b="b"/>
              <a:pathLst>
                <a:path w="373156"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 name="Google Shape;1280;p46">
              <a:extLst>
                <a:ext uri="{FF2B5EF4-FFF2-40B4-BE49-F238E27FC236}">
                  <a16:creationId xmlns:a16="http://schemas.microsoft.com/office/drawing/2014/main" id="{489ABFCD-B008-B140-8676-E86D86EDD9EF}"/>
                </a:ext>
              </a:extLst>
            </p:cNvPr>
            <p:cNvSpPr/>
            <p:nvPr/>
          </p:nvSpPr>
          <p:spPr>
            <a:xfrm>
              <a:off x="1055916" y="4289546"/>
              <a:ext cx="117277" cy="284682"/>
            </a:xfrm>
            <a:custGeom>
              <a:avLst/>
              <a:gdLst/>
              <a:ahLst/>
              <a:cxnLst/>
              <a:rect l="l" t="t" r="r" b="b"/>
              <a:pathLst>
                <a:path w="1172775" h="2846825" extrusionOk="0">
                  <a:moveTo>
                    <a:pt x="0" y="0"/>
                  </a:moveTo>
                  <a:lnTo>
                    <a:pt x="1172776" y="676445"/>
                  </a:lnTo>
                  <a:lnTo>
                    <a:pt x="1172776" y="2846826"/>
                  </a:lnTo>
                  <a:lnTo>
                    <a:pt x="0" y="2170381"/>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 name="Google Shape;1281;p46">
              <a:extLst>
                <a:ext uri="{FF2B5EF4-FFF2-40B4-BE49-F238E27FC236}">
                  <a16:creationId xmlns:a16="http://schemas.microsoft.com/office/drawing/2014/main" id="{40AABA68-FEAE-794F-B35A-7BF2188FDF1D}"/>
                </a:ext>
              </a:extLst>
            </p:cNvPr>
            <p:cNvSpPr/>
            <p:nvPr/>
          </p:nvSpPr>
          <p:spPr>
            <a:xfrm>
              <a:off x="1074447" y="4427185"/>
              <a:ext cx="69877" cy="48862"/>
            </a:xfrm>
            <a:custGeom>
              <a:avLst/>
              <a:gdLst/>
              <a:ahLst/>
              <a:cxnLst/>
              <a:rect l="l" t="t" r="r" b="b"/>
              <a:pathLst>
                <a:path w="698766" h="488623" extrusionOk="0">
                  <a:moveTo>
                    <a:pt x="0" y="0"/>
                  </a:moveTo>
                  <a:lnTo>
                    <a:pt x="698767" y="402988"/>
                  </a:lnTo>
                  <a:lnTo>
                    <a:pt x="698767" y="488624"/>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3" name="Google Shape;1282;p46">
              <a:extLst>
                <a:ext uri="{FF2B5EF4-FFF2-40B4-BE49-F238E27FC236}">
                  <a16:creationId xmlns:a16="http://schemas.microsoft.com/office/drawing/2014/main" id="{85934EB1-44EA-214D-8F6A-5FA636F66F35}"/>
                </a:ext>
              </a:extLst>
            </p:cNvPr>
            <p:cNvSpPr/>
            <p:nvPr/>
          </p:nvSpPr>
          <p:spPr>
            <a:xfrm>
              <a:off x="1081701" y="4448211"/>
              <a:ext cx="55397" cy="40515"/>
            </a:xfrm>
            <a:custGeom>
              <a:avLst/>
              <a:gdLst/>
              <a:ahLst/>
              <a:cxnLst/>
              <a:rect l="l" t="t" r="r" b="b"/>
              <a:pathLst>
                <a:path w="553970" h="405147" extrusionOk="0">
                  <a:moveTo>
                    <a:pt x="0" y="0"/>
                  </a:moveTo>
                  <a:lnTo>
                    <a:pt x="553971" y="319512"/>
                  </a:lnTo>
                  <a:lnTo>
                    <a:pt x="553971" y="405147"/>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 name="Google Shape;1283;p46">
              <a:extLst>
                <a:ext uri="{FF2B5EF4-FFF2-40B4-BE49-F238E27FC236}">
                  <a16:creationId xmlns:a16="http://schemas.microsoft.com/office/drawing/2014/main" id="{1EA2C423-6846-214B-8C65-916692D3A30E}"/>
                </a:ext>
              </a:extLst>
            </p:cNvPr>
            <p:cNvSpPr/>
            <p:nvPr/>
          </p:nvSpPr>
          <p:spPr>
            <a:xfrm>
              <a:off x="1019213" y="4439815"/>
              <a:ext cx="81619" cy="71314"/>
            </a:xfrm>
            <a:custGeom>
              <a:avLst/>
              <a:gdLst/>
              <a:ahLst/>
              <a:cxnLst/>
              <a:rect l="l" t="t" r="r" b="b"/>
              <a:pathLst>
                <a:path w="816188" h="713145" extrusionOk="0">
                  <a:moveTo>
                    <a:pt x="815468" y="470633"/>
                  </a:moveTo>
                  <a:lnTo>
                    <a:pt x="0" y="0"/>
                  </a:lnTo>
                  <a:lnTo>
                    <a:pt x="0" y="242513"/>
                  </a:lnTo>
                  <a:lnTo>
                    <a:pt x="816188" y="713146"/>
                  </a:lnTo>
                  <a:lnTo>
                    <a:pt x="815468" y="470633"/>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5" name="Google Shape;1284;p46">
              <a:extLst>
                <a:ext uri="{FF2B5EF4-FFF2-40B4-BE49-F238E27FC236}">
                  <a16:creationId xmlns:a16="http://schemas.microsoft.com/office/drawing/2014/main" id="{625D4181-8B66-B44E-9D8A-09DB75CA8799}"/>
                </a:ext>
              </a:extLst>
            </p:cNvPr>
            <p:cNvSpPr/>
            <p:nvPr/>
          </p:nvSpPr>
          <p:spPr>
            <a:xfrm>
              <a:off x="1087088" y="4366761"/>
              <a:ext cx="52804" cy="26266"/>
            </a:xfrm>
            <a:custGeom>
              <a:avLst/>
              <a:gdLst/>
              <a:ahLst/>
              <a:cxnLst/>
              <a:rect l="l" t="t" r="r" b="b"/>
              <a:pathLst>
                <a:path w="528037" h="262662" extrusionOk="0">
                  <a:moveTo>
                    <a:pt x="528037" y="118738"/>
                  </a:moveTo>
                  <a:lnTo>
                    <a:pt x="345781" y="262662"/>
                  </a:lnTo>
                  <a:lnTo>
                    <a:pt x="223317" y="105785"/>
                  </a:lnTo>
                  <a:lnTo>
                    <a:pt x="63393" y="243952"/>
                  </a:lnTo>
                  <a:lnTo>
                    <a:pt x="0" y="197896"/>
                  </a:lnTo>
                  <a:lnTo>
                    <a:pt x="235564" y="0"/>
                  </a:lnTo>
                  <a:lnTo>
                    <a:pt x="355146" y="156878"/>
                  </a:lnTo>
                  <a:lnTo>
                    <a:pt x="486976" y="59009"/>
                  </a:lnTo>
                  <a:lnTo>
                    <a:pt x="528037" y="118738"/>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6" name="Google Shape;1285;p46">
              <a:extLst>
                <a:ext uri="{FF2B5EF4-FFF2-40B4-BE49-F238E27FC236}">
                  <a16:creationId xmlns:a16="http://schemas.microsoft.com/office/drawing/2014/main" id="{AC80E4E8-E650-2A41-A6F4-34417C82D4ED}"/>
                </a:ext>
              </a:extLst>
            </p:cNvPr>
            <p:cNvSpPr/>
            <p:nvPr/>
          </p:nvSpPr>
          <p:spPr>
            <a:xfrm>
              <a:off x="1132267" y="4356275"/>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7"/>
                    <a:pt x="0" y="97960"/>
                  </a:cubicBezTo>
                  <a:cubicBezTo>
                    <a:pt x="0" y="16643"/>
                    <a:pt x="47545" y="-21497"/>
                    <a:pt x="105896" y="12325"/>
                  </a:cubicBezTo>
                  <a:cubicBezTo>
                    <a:pt x="164246" y="46147"/>
                    <a:pt x="211791" y="13969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7" name="Google Shape;1286;p46">
              <a:extLst>
                <a:ext uri="{FF2B5EF4-FFF2-40B4-BE49-F238E27FC236}">
                  <a16:creationId xmlns:a16="http://schemas.microsoft.com/office/drawing/2014/main" id="{CFE2CFDB-33DD-5342-9AE8-FE8201DFF3AB}"/>
                </a:ext>
              </a:extLst>
            </p:cNvPr>
            <p:cNvSpPr/>
            <p:nvPr/>
          </p:nvSpPr>
          <p:spPr>
            <a:xfrm>
              <a:off x="1077823" y="4371919"/>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8"/>
                    <a:pt x="0" y="97960"/>
                  </a:cubicBezTo>
                  <a:cubicBezTo>
                    <a:pt x="0" y="16643"/>
                    <a:pt x="47545" y="-21497"/>
                    <a:pt x="105896" y="12325"/>
                  </a:cubicBezTo>
                  <a:cubicBezTo>
                    <a:pt x="164246" y="46147"/>
                    <a:pt x="211791" y="13897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 name="Google Shape;1287;p46">
              <a:extLst>
                <a:ext uri="{FF2B5EF4-FFF2-40B4-BE49-F238E27FC236}">
                  <a16:creationId xmlns:a16="http://schemas.microsoft.com/office/drawing/2014/main" id="{6772935E-2B6A-5849-B5B9-D5250B4150F2}"/>
                </a:ext>
              </a:extLst>
            </p:cNvPr>
            <p:cNvSpPr/>
            <p:nvPr/>
          </p:nvSpPr>
          <p:spPr>
            <a:xfrm>
              <a:off x="1346594" y="4366905"/>
              <a:ext cx="111515" cy="122336"/>
            </a:xfrm>
            <a:custGeom>
              <a:avLst/>
              <a:gdLst/>
              <a:ahLst/>
              <a:cxnLst/>
              <a:rect l="l" t="t" r="r" b="b"/>
              <a:pathLst>
                <a:path w="1115145" h="1223357" extrusionOk="0">
                  <a:moveTo>
                    <a:pt x="1115145" y="643342"/>
                  </a:moveTo>
                  <a:lnTo>
                    <a:pt x="0" y="0"/>
                  </a:lnTo>
                  <a:lnTo>
                    <a:pt x="0" y="580015"/>
                  </a:lnTo>
                  <a:lnTo>
                    <a:pt x="1115145" y="1223358"/>
                  </a:lnTo>
                  <a:lnTo>
                    <a:pt x="1115145" y="643342"/>
                  </a:lnTo>
                  <a:close/>
                </a:path>
              </a:pathLst>
            </a:custGeom>
            <a:gradFill>
              <a:gsLst>
                <a:gs pos="0">
                  <a:srgbClr val="FFFFFF">
                    <a:alpha val="300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9" name="Google Shape;1288;p46">
              <a:extLst>
                <a:ext uri="{FF2B5EF4-FFF2-40B4-BE49-F238E27FC236}">
                  <a16:creationId xmlns:a16="http://schemas.microsoft.com/office/drawing/2014/main" id="{741D63C1-626A-0341-9F13-21C6353BC368}"/>
                </a:ext>
              </a:extLst>
            </p:cNvPr>
            <p:cNvSpPr/>
            <p:nvPr/>
          </p:nvSpPr>
          <p:spPr>
            <a:xfrm>
              <a:off x="1375037" y="4397332"/>
              <a:ext cx="33570" cy="26338"/>
            </a:xfrm>
            <a:custGeom>
              <a:avLst/>
              <a:gdLst/>
              <a:ahLst/>
              <a:cxnLst/>
              <a:rect l="l" t="t" r="r" b="b"/>
              <a:pathLst>
                <a:path w="335696" h="263381" extrusionOk="0">
                  <a:moveTo>
                    <a:pt x="0" y="0"/>
                  </a:moveTo>
                  <a:lnTo>
                    <a:pt x="335696" y="193578"/>
                  </a:lnTo>
                  <a:lnTo>
                    <a:pt x="335696" y="263382"/>
                  </a:lnTo>
                  <a:lnTo>
                    <a:pt x="0" y="69084"/>
                  </a:lnTo>
                  <a:lnTo>
                    <a:pt x="0" y="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 name="Google Shape;1289;p46">
              <a:extLst>
                <a:ext uri="{FF2B5EF4-FFF2-40B4-BE49-F238E27FC236}">
                  <a16:creationId xmlns:a16="http://schemas.microsoft.com/office/drawing/2014/main" id="{7E6F248C-307D-CE4B-AB08-C47A7EE2C7E1}"/>
                </a:ext>
              </a:extLst>
            </p:cNvPr>
            <p:cNvSpPr/>
            <p:nvPr/>
          </p:nvSpPr>
          <p:spPr>
            <a:xfrm>
              <a:off x="1375109" y="4411254"/>
              <a:ext cx="71461" cy="48215"/>
            </a:xfrm>
            <a:custGeom>
              <a:avLst/>
              <a:gdLst/>
              <a:ahLst/>
              <a:cxnLst/>
              <a:rect l="l" t="t" r="r" b="b"/>
              <a:pathLst>
                <a:path w="714614"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 name="Google Shape;1290;p46">
              <a:extLst>
                <a:ext uri="{FF2B5EF4-FFF2-40B4-BE49-F238E27FC236}">
                  <a16:creationId xmlns:a16="http://schemas.microsoft.com/office/drawing/2014/main" id="{17FB26FF-1659-C44E-B94D-2B343B1D577A}"/>
                </a:ext>
              </a:extLst>
            </p:cNvPr>
            <p:cNvSpPr/>
            <p:nvPr/>
          </p:nvSpPr>
          <p:spPr>
            <a:xfrm>
              <a:off x="1356578" y="4386341"/>
              <a:ext cx="12679" cy="18805"/>
            </a:xfrm>
            <a:custGeom>
              <a:avLst/>
              <a:gdLst/>
              <a:ahLst/>
              <a:cxnLst/>
              <a:rect l="l" t="t" r="r" b="b"/>
              <a:pathLst>
                <a:path w="126786" h="188049" extrusionOk="0">
                  <a:moveTo>
                    <a:pt x="126787" y="130366"/>
                  </a:moveTo>
                  <a:cubicBezTo>
                    <a:pt x="126787" y="177861"/>
                    <a:pt x="98692" y="200889"/>
                    <a:pt x="63393" y="180739"/>
                  </a:cubicBezTo>
                  <a:cubicBezTo>
                    <a:pt x="28095" y="160590"/>
                    <a:pt x="0" y="105179"/>
                    <a:pt x="0" y="57684"/>
                  </a:cubicBezTo>
                  <a:cubicBezTo>
                    <a:pt x="0" y="10189"/>
                    <a:pt x="28095" y="-12839"/>
                    <a:pt x="63393" y="7310"/>
                  </a:cubicBezTo>
                  <a:cubicBezTo>
                    <a:pt x="98692" y="27460"/>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 name="Google Shape;1291;p46">
              <a:extLst>
                <a:ext uri="{FF2B5EF4-FFF2-40B4-BE49-F238E27FC236}">
                  <a16:creationId xmlns:a16="http://schemas.microsoft.com/office/drawing/2014/main" id="{F1C4DA58-4D5F-FA4D-BD9A-056029406DE2}"/>
                </a:ext>
              </a:extLst>
            </p:cNvPr>
            <p:cNvSpPr/>
            <p:nvPr/>
          </p:nvSpPr>
          <p:spPr>
            <a:xfrm>
              <a:off x="1061303" y="4190012"/>
              <a:ext cx="111515" cy="122336"/>
            </a:xfrm>
            <a:custGeom>
              <a:avLst/>
              <a:gdLst/>
              <a:ahLst/>
              <a:cxnLst/>
              <a:rect l="l" t="t" r="r" b="b"/>
              <a:pathLst>
                <a:path w="1115145" h="1223357" extrusionOk="0">
                  <a:moveTo>
                    <a:pt x="1115145" y="643342"/>
                  </a:moveTo>
                  <a:lnTo>
                    <a:pt x="0" y="0"/>
                  </a:lnTo>
                  <a:lnTo>
                    <a:pt x="0" y="580016"/>
                  </a:lnTo>
                  <a:lnTo>
                    <a:pt x="1115145" y="1223358"/>
                  </a:lnTo>
                  <a:lnTo>
                    <a:pt x="1115145" y="643342"/>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3" name="Google Shape;1292;p46">
              <a:extLst>
                <a:ext uri="{FF2B5EF4-FFF2-40B4-BE49-F238E27FC236}">
                  <a16:creationId xmlns:a16="http://schemas.microsoft.com/office/drawing/2014/main" id="{6A755387-9E96-4148-8E6F-C5A944634750}"/>
                </a:ext>
              </a:extLst>
            </p:cNvPr>
            <p:cNvSpPr/>
            <p:nvPr/>
          </p:nvSpPr>
          <p:spPr>
            <a:xfrm>
              <a:off x="1089746" y="4220439"/>
              <a:ext cx="33570" cy="26338"/>
            </a:xfrm>
            <a:custGeom>
              <a:avLst/>
              <a:gdLst/>
              <a:ahLst/>
              <a:cxnLst/>
              <a:rect l="l" t="t" r="r" b="b"/>
              <a:pathLst>
                <a:path w="335696" h="263381" extrusionOk="0">
                  <a:moveTo>
                    <a:pt x="0" y="0"/>
                  </a:moveTo>
                  <a:lnTo>
                    <a:pt x="335696" y="193578"/>
                  </a:lnTo>
                  <a:lnTo>
                    <a:pt x="335696" y="263382"/>
                  </a:lnTo>
                  <a:lnTo>
                    <a:pt x="0" y="6980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4" name="Google Shape;1293;p46">
              <a:extLst>
                <a:ext uri="{FF2B5EF4-FFF2-40B4-BE49-F238E27FC236}">
                  <a16:creationId xmlns:a16="http://schemas.microsoft.com/office/drawing/2014/main" id="{55D1D98D-31B1-0347-B82F-E4609CFD3F7E}"/>
                </a:ext>
              </a:extLst>
            </p:cNvPr>
            <p:cNvSpPr/>
            <p:nvPr/>
          </p:nvSpPr>
          <p:spPr>
            <a:xfrm>
              <a:off x="1089818" y="4234361"/>
              <a:ext cx="71461" cy="48215"/>
            </a:xfrm>
            <a:custGeom>
              <a:avLst/>
              <a:gdLst/>
              <a:ahLst/>
              <a:cxnLst/>
              <a:rect l="l" t="t" r="r" b="b"/>
              <a:pathLst>
                <a:path w="714615"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 name="Google Shape;1294;p46">
              <a:extLst>
                <a:ext uri="{FF2B5EF4-FFF2-40B4-BE49-F238E27FC236}">
                  <a16:creationId xmlns:a16="http://schemas.microsoft.com/office/drawing/2014/main" id="{DB899E50-DCE1-254C-87FC-63519D8E2946}"/>
                </a:ext>
              </a:extLst>
            </p:cNvPr>
            <p:cNvSpPr/>
            <p:nvPr/>
          </p:nvSpPr>
          <p:spPr>
            <a:xfrm>
              <a:off x="1071287" y="4209448"/>
              <a:ext cx="12679" cy="18805"/>
            </a:xfrm>
            <a:custGeom>
              <a:avLst/>
              <a:gdLst/>
              <a:ahLst/>
              <a:cxnLst/>
              <a:rect l="l" t="t" r="r" b="b"/>
              <a:pathLst>
                <a:path w="126786" h="188049" extrusionOk="0">
                  <a:moveTo>
                    <a:pt x="126787" y="130366"/>
                  </a:moveTo>
                  <a:cubicBezTo>
                    <a:pt x="126787" y="177860"/>
                    <a:pt x="98692" y="200888"/>
                    <a:pt x="63393" y="180739"/>
                  </a:cubicBezTo>
                  <a:cubicBezTo>
                    <a:pt x="28095" y="160590"/>
                    <a:pt x="0" y="105179"/>
                    <a:pt x="0" y="57684"/>
                  </a:cubicBezTo>
                  <a:cubicBezTo>
                    <a:pt x="0" y="10189"/>
                    <a:pt x="28095" y="-12839"/>
                    <a:pt x="63393" y="7310"/>
                  </a:cubicBezTo>
                  <a:cubicBezTo>
                    <a:pt x="97971" y="27459"/>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6" name="Google Shape;1295;p46">
              <a:extLst>
                <a:ext uri="{FF2B5EF4-FFF2-40B4-BE49-F238E27FC236}">
                  <a16:creationId xmlns:a16="http://schemas.microsoft.com/office/drawing/2014/main" id="{72CB11FE-FCE7-4E45-8440-6CB913E1CB2B}"/>
                </a:ext>
              </a:extLst>
            </p:cNvPr>
            <p:cNvSpPr/>
            <p:nvPr/>
          </p:nvSpPr>
          <p:spPr>
            <a:xfrm>
              <a:off x="1227436" y="4284375"/>
              <a:ext cx="92208" cy="138390"/>
            </a:xfrm>
            <a:custGeom>
              <a:avLst/>
              <a:gdLst/>
              <a:ahLst/>
              <a:cxnLst/>
              <a:rect l="l" t="t" r="r" b="b"/>
              <a:pathLst>
                <a:path w="922083" h="1383901" extrusionOk="0">
                  <a:moveTo>
                    <a:pt x="922084" y="957851"/>
                  </a:moveTo>
                  <a:cubicBezTo>
                    <a:pt x="922084" y="1310466"/>
                    <a:pt x="715336" y="1477418"/>
                    <a:pt x="461042" y="1330616"/>
                  </a:cubicBezTo>
                  <a:cubicBezTo>
                    <a:pt x="206028" y="1183813"/>
                    <a:pt x="0" y="778665"/>
                    <a:pt x="0" y="426050"/>
                  </a:cubicBezTo>
                  <a:cubicBezTo>
                    <a:pt x="0" y="73435"/>
                    <a:pt x="206749" y="-93517"/>
                    <a:pt x="461042" y="53286"/>
                  </a:cubicBezTo>
                  <a:cubicBezTo>
                    <a:pt x="716056" y="200089"/>
                    <a:pt x="922084" y="605236"/>
                    <a:pt x="922084" y="957851"/>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 name="Google Shape;1296;p46">
              <a:extLst>
                <a:ext uri="{FF2B5EF4-FFF2-40B4-BE49-F238E27FC236}">
                  <a16:creationId xmlns:a16="http://schemas.microsoft.com/office/drawing/2014/main" id="{79089754-7BA5-F443-96D0-98B236F04D60}"/>
                </a:ext>
              </a:extLst>
            </p:cNvPr>
            <p:cNvSpPr/>
            <p:nvPr/>
          </p:nvSpPr>
          <p:spPr>
            <a:xfrm>
              <a:off x="1244674" y="4345448"/>
              <a:ext cx="12534" cy="17095"/>
            </a:xfrm>
            <a:custGeom>
              <a:avLst/>
              <a:gdLst/>
              <a:ahLst/>
              <a:cxnLst/>
              <a:rect l="l" t="t" r="r" b="b"/>
              <a:pathLst>
                <a:path w="125345" h="170952" extrusionOk="0">
                  <a:moveTo>
                    <a:pt x="106616" y="170551"/>
                  </a:moveTo>
                  <a:cubicBezTo>
                    <a:pt x="118862" y="166952"/>
                    <a:pt x="125346" y="153999"/>
                    <a:pt x="125346" y="131691"/>
                  </a:cubicBezTo>
                  <a:cubicBezTo>
                    <a:pt x="125346" y="108663"/>
                    <a:pt x="118862" y="88514"/>
                    <a:pt x="106616" y="71962"/>
                  </a:cubicBezTo>
                  <a:cubicBezTo>
                    <a:pt x="93649" y="55411"/>
                    <a:pt x="74920" y="39579"/>
                    <a:pt x="50426" y="25907"/>
                  </a:cubicBezTo>
                  <a:cubicBezTo>
                    <a:pt x="42502" y="21589"/>
                    <a:pt x="33858" y="16552"/>
                    <a:pt x="24493" y="12234"/>
                  </a:cubicBezTo>
                  <a:cubicBezTo>
                    <a:pt x="15128" y="7196"/>
                    <a:pt x="7204" y="2879"/>
                    <a:pt x="0" y="0"/>
                  </a:cubicBezTo>
                  <a:lnTo>
                    <a:pt x="0" y="123775"/>
                  </a:lnTo>
                  <a:lnTo>
                    <a:pt x="45384" y="149682"/>
                  </a:lnTo>
                  <a:cubicBezTo>
                    <a:pt x="74199" y="166233"/>
                    <a:pt x="94370" y="172709"/>
                    <a:pt x="106616" y="170551"/>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8" name="Google Shape;1297;p46">
              <a:extLst>
                <a:ext uri="{FF2B5EF4-FFF2-40B4-BE49-F238E27FC236}">
                  <a16:creationId xmlns:a16="http://schemas.microsoft.com/office/drawing/2014/main" id="{D76E0A5E-42EF-B049-89D5-E562B8E5ED77}"/>
                </a:ext>
              </a:extLst>
            </p:cNvPr>
            <p:cNvSpPr/>
            <p:nvPr/>
          </p:nvSpPr>
          <p:spPr>
            <a:xfrm>
              <a:off x="1244602" y="4367551"/>
              <a:ext cx="14119" cy="20094"/>
            </a:xfrm>
            <a:custGeom>
              <a:avLst/>
              <a:gdLst/>
              <a:ahLst/>
              <a:cxnLst/>
              <a:rect l="l" t="t" r="r" b="b"/>
              <a:pathLst>
                <a:path w="141193" h="200941" extrusionOk="0">
                  <a:moveTo>
                    <a:pt x="58350" y="33822"/>
                  </a:moveTo>
                  <a:lnTo>
                    <a:pt x="0" y="0"/>
                  </a:lnTo>
                  <a:lnTo>
                    <a:pt x="0" y="148242"/>
                  </a:lnTo>
                  <a:cubicBezTo>
                    <a:pt x="7204" y="153279"/>
                    <a:pt x="14408" y="158317"/>
                    <a:pt x="21611" y="162634"/>
                  </a:cubicBezTo>
                  <a:cubicBezTo>
                    <a:pt x="29535" y="167672"/>
                    <a:pt x="38180" y="172709"/>
                    <a:pt x="47545" y="178466"/>
                  </a:cubicBezTo>
                  <a:cubicBezTo>
                    <a:pt x="75640" y="194298"/>
                    <a:pt x="97971" y="202214"/>
                    <a:pt x="115261" y="200774"/>
                  </a:cubicBezTo>
                  <a:cubicBezTo>
                    <a:pt x="132550" y="200055"/>
                    <a:pt x="141194" y="184223"/>
                    <a:pt x="141194" y="154719"/>
                  </a:cubicBezTo>
                  <a:cubicBezTo>
                    <a:pt x="141194" y="128812"/>
                    <a:pt x="133990" y="105784"/>
                    <a:pt x="119583" y="86355"/>
                  </a:cubicBezTo>
                  <a:cubicBezTo>
                    <a:pt x="105175" y="66925"/>
                    <a:pt x="85005" y="48934"/>
                    <a:pt x="58350" y="33822"/>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9" name="Google Shape;1298;p46">
              <a:extLst>
                <a:ext uri="{FF2B5EF4-FFF2-40B4-BE49-F238E27FC236}">
                  <a16:creationId xmlns:a16="http://schemas.microsoft.com/office/drawing/2014/main" id="{9EDA398D-D08B-E64A-8551-C8D8EB6C17A5}"/>
                </a:ext>
              </a:extLst>
            </p:cNvPr>
            <p:cNvSpPr/>
            <p:nvPr/>
          </p:nvSpPr>
          <p:spPr>
            <a:xfrm>
              <a:off x="1206032" y="4298728"/>
              <a:ext cx="92208" cy="138390"/>
            </a:xfrm>
            <a:custGeom>
              <a:avLst/>
              <a:gdLst/>
              <a:ahLst/>
              <a:cxnLst/>
              <a:rect l="l" t="t" r="r" b="b"/>
              <a:pathLst>
                <a:path w="922083" h="1383901" extrusionOk="0">
                  <a:moveTo>
                    <a:pt x="461042" y="53286"/>
                  </a:moveTo>
                  <a:cubicBezTo>
                    <a:pt x="206028" y="-93517"/>
                    <a:pt x="0" y="73435"/>
                    <a:pt x="0" y="426050"/>
                  </a:cubicBezTo>
                  <a:cubicBezTo>
                    <a:pt x="0" y="778665"/>
                    <a:pt x="206749" y="1183813"/>
                    <a:pt x="461042" y="1330616"/>
                  </a:cubicBezTo>
                  <a:cubicBezTo>
                    <a:pt x="716056" y="1477418"/>
                    <a:pt x="922084" y="1310466"/>
                    <a:pt x="922084" y="957851"/>
                  </a:cubicBezTo>
                  <a:cubicBezTo>
                    <a:pt x="922084" y="605236"/>
                    <a:pt x="715335" y="200089"/>
                    <a:pt x="461042" y="53286"/>
                  </a:cubicBezTo>
                  <a:close/>
                  <a:moveTo>
                    <a:pt x="574862" y="1010384"/>
                  </a:moveTo>
                  <a:cubicBezTo>
                    <a:pt x="550369" y="1019739"/>
                    <a:pt x="516511" y="1014701"/>
                    <a:pt x="473289" y="995271"/>
                  </a:cubicBezTo>
                  <a:lnTo>
                    <a:pt x="473289" y="1081626"/>
                  </a:lnTo>
                  <a:lnTo>
                    <a:pt x="384682" y="1030533"/>
                  </a:lnTo>
                  <a:lnTo>
                    <a:pt x="384682" y="944898"/>
                  </a:lnTo>
                  <a:cubicBezTo>
                    <a:pt x="378199" y="941300"/>
                    <a:pt x="372436" y="936982"/>
                    <a:pt x="365952" y="932664"/>
                  </a:cubicBezTo>
                  <a:cubicBezTo>
                    <a:pt x="343620" y="917552"/>
                    <a:pt x="320568" y="899562"/>
                    <a:pt x="296075" y="878692"/>
                  </a:cubicBezTo>
                  <a:lnTo>
                    <a:pt x="296075" y="321705"/>
                  </a:lnTo>
                  <a:cubicBezTo>
                    <a:pt x="314805" y="327462"/>
                    <a:pt x="335696" y="336098"/>
                    <a:pt x="358748" y="346892"/>
                  </a:cubicBezTo>
                  <a:cubicBezTo>
                    <a:pt x="367393" y="350490"/>
                    <a:pt x="376037" y="354808"/>
                    <a:pt x="384682" y="359126"/>
                  </a:cubicBezTo>
                  <a:lnTo>
                    <a:pt x="384682" y="273490"/>
                  </a:lnTo>
                  <a:lnTo>
                    <a:pt x="473289" y="324584"/>
                  </a:lnTo>
                  <a:lnTo>
                    <a:pt x="472568" y="412377"/>
                  </a:lnTo>
                  <a:cubicBezTo>
                    <a:pt x="479772" y="418134"/>
                    <a:pt x="486976" y="423172"/>
                    <a:pt x="493459" y="428929"/>
                  </a:cubicBezTo>
                  <a:cubicBezTo>
                    <a:pt x="515791" y="446919"/>
                    <a:pt x="535241" y="467069"/>
                    <a:pt x="551089" y="488658"/>
                  </a:cubicBezTo>
                  <a:cubicBezTo>
                    <a:pt x="566938" y="510246"/>
                    <a:pt x="579184" y="534713"/>
                    <a:pt x="587829" y="560620"/>
                  </a:cubicBezTo>
                  <a:cubicBezTo>
                    <a:pt x="597193" y="586526"/>
                    <a:pt x="601516" y="614591"/>
                    <a:pt x="601516" y="644815"/>
                  </a:cubicBezTo>
                  <a:cubicBezTo>
                    <a:pt x="601516" y="690871"/>
                    <a:pt x="585667" y="718217"/>
                    <a:pt x="553971" y="726133"/>
                  </a:cubicBezTo>
                  <a:cubicBezTo>
                    <a:pt x="580625" y="754918"/>
                    <a:pt x="598634" y="783703"/>
                    <a:pt x="607999" y="813207"/>
                  </a:cubicBezTo>
                  <a:cubicBezTo>
                    <a:pt x="617364" y="841992"/>
                    <a:pt x="622407" y="872216"/>
                    <a:pt x="622407" y="901720"/>
                  </a:cubicBezTo>
                  <a:cubicBezTo>
                    <a:pt x="622407" y="962169"/>
                    <a:pt x="606558" y="998150"/>
                    <a:pt x="574862" y="1010384"/>
                  </a:cubicBezTo>
                  <a:close/>
                </a:path>
              </a:pathLst>
            </a:custGeom>
            <a:gradFill>
              <a:gsLst>
                <a:gs pos="0">
                  <a:srgbClr val="FFFFFF">
                    <a:alpha val="40000"/>
                  </a:srgbClr>
                </a:gs>
                <a:gs pos="100000">
                  <a:srgbClr val="FFFFFF">
                    <a:alpha val="1000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4"/>
          <p:cNvSpPr txBox="1">
            <a:spLocks noGrp="1"/>
          </p:cNvSpPr>
          <p:nvPr>
            <p:ph type="ctrTitle"/>
          </p:nvPr>
        </p:nvSpPr>
        <p:spPr>
          <a:xfrm>
            <a:off x="855300" y="1871697"/>
            <a:ext cx="51108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INTRODUCTION TO THE TECHNOLOGIES USED</a:t>
            </a:r>
            <a:endParaRPr dirty="0"/>
          </a:p>
        </p:txBody>
      </p:sp>
      <p:grpSp>
        <p:nvGrpSpPr>
          <p:cNvPr id="58" name="Grupo 57">
            <a:extLst>
              <a:ext uri="{FF2B5EF4-FFF2-40B4-BE49-F238E27FC236}">
                <a16:creationId xmlns:a16="http://schemas.microsoft.com/office/drawing/2014/main" id="{BE09234F-AC63-D547-96F7-8F45296756FE}"/>
              </a:ext>
            </a:extLst>
          </p:cNvPr>
          <p:cNvGrpSpPr/>
          <p:nvPr/>
        </p:nvGrpSpPr>
        <p:grpSpPr>
          <a:xfrm>
            <a:off x="5676680" y="1130301"/>
            <a:ext cx="3046932" cy="2869148"/>
            <a:chOff x="5427606" y="1552655"/>
            <a:chExt cx="726137" cy="683768"/>
          </a:xfrm>
        </p:grpSpPr>
        <p:sp>
          <p:nvSpPr>
            <p:cNvPr id="59" name="Google Shape;851;p46">
              <a:extLst>
                <a:ext uri="{FF2B5EF4-FFF2-40B4-BE49-F238E27FC236}">
                  <a16:creationId xmlns:a16="http://schemas.microsoft.com/office/drawing/2014/main" id="{F1C544D4-7F71-D54A-B00D-315A50D52229}"/>
                </a:ext>
              </a:extLst>
            </p:cNvPr>
            <p:cNvSpPr/>
            <p:nvPr/>
          </p:nvSpPr>
          <p:spPr>
            <a:xfrm>
              <a:off x="5572580" y="1632552"/>
              <a:ext cx="178456" cy="192551"/>
            </a:xfrm>
            <a:custGeom>
              <a:avLst/>
              <a:gdLst/>
              <a:ahLst/>
              <a:cxnLst/>
              <a:rect l="l" t="t" r="r" b="b"/>
              <a:pathLst>
                <a:path w="1784563" h="1925515" extrusionOk="0">
                  <a:moveTo>
                    <a:pt x="1784564" y="1004796"/>
                  </a:moveTo>
                  <a:lnTo>
                    <a:pt x="8243" y="0"/>
                  </a:lnTo>
                  <a:lnTo>
                    <a:pt x="0" y="920719"/>
                  </a:lnTo>
                  <a:lnTo>
                    <a:pt x="1776321" y="1925515"/>
                  </a:lnTo>
                  <a:lnTo>
                    <a:pt x="1784564" y="1004796"/>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 name="Google Shape;852;p46">
              <a:extLst>
                <a:ext uri="{FF2B5EF4-FFF2-40B4-BE49-F238E27FC236}">
                  <a16:creationId xmlns:a16="http://schemas.microsoft.com/office/drawing/2014/main" id="{8D4662E8-B8D6-A54C-9773-97E896FA4B5B}"/>
                </a:ext>
              </a:extLst>
            </p:cNvPr>
            <p:cNvSpPr/>
            <p:nvPr/>
          </p:nvSpPr>
          <p:spPr>
            <a:xfrm>
              <a:off x="5618439" y="1680309"/>
              <a:ext cx="53496" cy="41296"/>
            </a:xfrm>
            <a:custGeom>
              <a:avLst/>
              <a:gdLst/>
              <a:ahLst/>
              <a:cxnLst/>
              <a:rect l="l" t="t" r="r" b="b"/>
              <a:pathLst>
                <a:path w="534957" h="412963" extrusionOk="0">
                  <a:moveTo>
                    <a:pt x="824" y="0"/>
                  </a:moveTo>
                  <a:lnTo>
                    <a:pt x="534957" y="302510"/>
                  </a:lnTo>
                  <a:lnTo>
                    <a:pt x="534133" y="412964"/>
                  </a:lnTo>
                  <a:lnTo>
                    <a:pt x="0" y="110453"/>
                  </a:lnTo>
                  <a:lnTo>
                    <a:pt x="824"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 name="Google Shape;853;p46">
              <a:extLst>
                <a:ext uri="{FF2B5EF4-FFF2-40B4-BE49-F238E27FC236}">
                  <a16:creationId xmlns:a16="http://schemas.microsoft.com/office/drawing/2014/main" id="{1849BD79-1C27-EC45-AD1B-1D7BA595AF18}"/>
                </a:ext>
              </a:extLst>
            </p:cNvPr>
            <p:cNvSpPr/>
            <p:nvPr/>
          </p:nvSpPr>
          <p:spPr>
            <a:xfrm>
              <a:off x="5618275" y="1702420"/>
              <a:ext cx="113833" cy="75586"/>
            </a:xfrm>
            <a:custGeom>
              <a:avLst/>
              <a:gdLst/>
              <a:ahLst/>
              <a:cxnLst/>
              <a:rect l="l" t="t" r="r" b="b"/>
              <a:pathLst>
                <a:path w="1138329" h="755863" extrusionOk="0">
                  <a:moveTo>
                    <a:pt x="824" y="0"/>
                  </a:moveTo>
                  <a:lnTo>
                    <a:pt x="1138329" y="643762"/>
                  </a:lnTo>
                  <a:lnTo>
                    <a:pt x="1137505" y="755864"/>
                  </a:lnTo>
                  <a:lnTo>
                    <a:pt x="0" y="112102"/>
                  </a:lnTo>
                  <a:lnTo>
                    <a:pt x="824"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 name="Google Shape;854;p46">
              <a:extLst>
                <a:ext uri="{FF2B5EF4-FFF2-40B4-BE49-F238E27FC236}">
                  <a16:creationId xmlns:a16="http://schemas.microsoft.com/office/drawing/2014/main" id="{DD3E07EE-044A-C440-B626-DAE79832DA31}"/>
                </a:ext>
              </a:extLst>
            </p:cNvPr>
            <p:cNvSpPr/>
            <p:nvPr/>
          </p:nvSpPr>
          <p:spPr>
            <a:xfrm>
              <a:off x="5588934" y="1663110"/>
              <a:ext cx="20197" cy="29795"/>
            </a:xfrm>
            <a:custGeom>
              <a:avLst/>
              <a:gdLst/>
              <a:ahLst/>
              <a:cxnLst/>
              <a:rect l="l" t="t" r="r" b="b"/>
              <a:pathLst>
                <a:path w="201970" h="297952" extrusionOk="0">
                  <a:moveTo>
                    <a:pt x="201960" y="206264"/>
                  </a:moveTo>
                  <a:cubicBezTo>
                    <a:pt x="201135" y="282097"/>
                    <a:pt x="155800" y="318366"/>
                    <a:pt x="99749" y="286219"/>
                  </a:cubicBezTo>
                  <a:cubicBezTo>
                    <a:pt x="43698" y="254896"/>
                    <a:pt x="-813" y="167523"/>
                    <a:pt x="11" y="91689"/>
                  </a:cubicBezTo>
                  <a:cubicBezTo>
                    <a:pt x="835" y="15855"/>
                    <a:pt x="46171" y="-20413"/>
                    <a:pt x="102222" y="11734"/>
                  </a:cubicBezTo>
                  <a:cubicBezTo>
                    <a:pt x="158273" y="43056"/>
                    <a:pt x="202784" y="130430"/>
                    <a:pt x="201960" y="20626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855;p46">
              <a:extLst>
                <a:ext uri="{FF2B5EF4-FFF2-40B4-BE49-F238E27FC236}">
                  <a16:creationId xmlns:a16="http://schemas.microsoft.com/office/drawing/2014/main" id="{366A95C5-5A38-C44C-A7EE-23495A45664C}"/>
                </a:ext>
              </a:extLst>
            </p:cNvPr>
            <p:cNvSpPr/>
            <p:nvPr/>
          </p:nvSpPr>
          <p:spPr>
            <a:xfrm>
              <a:off x="5975369" y="2043872"/>
              <a:ext cx="178374" cy="192551"/>
            </a:xfrm>
            <a:custGeom>
              <a:avLst/>
              <a:gdLst/>
              <a:ahLst/>
              <a:cxnLst/>
              <a:rect l="l" t="t" r="r" b="b"/>
              <a:pathLst>
                <a:path w="1783739" h="1925515" extrusionOk="0">
                  <a:moveTo>
                    <a:pt x="1783740" y="1004796"/>
                  </a:moveTo>
                  <a:lnTo>
                    <a:pt x="8243" y="0"/>
                  </a:lnTo>
                  <a:lnTo>
                    <a:pt x="0" y="920719"/>
                  </a:lnTo>
                  <a:lnTo>
                    <a:pt x="1776321" y="1925515"/>
                  </a:lnTo>
                  <a:lnTo>
                    <a:pt x="1783740" y="1004796"/>
                  </a:ln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 name="Google Shape;856;p46">
              <a:extLst>
                <a:ext uri="{FF2B5EF4-FFF2-40B4-BE49-F238E27FC236}">
                  <a16:creationId xmlns:a16="http://schemas.microsoft.com/office/drawing/2014/main" id="{CAF1EBBB-8F42-A540-988C-94DC34629144}"/>
                </a:ext>
              </a:extLst>
            </p:cNvPr>
            <p:cNvSpPr/>
            <p:nvPr/>
          </p:nvSpPr>
          <p:spPr>
            <a:xfrm>
              <a:off x="6021228" y="2091629"/>
              <a:ext cx="53496" cy="41296"/>
            </a:xfrm>
            <a:custGeom>
              <a:avLst/>
              <a:gdLst/>
              <a:ahLst/>
              <a:cxnLst/>
              <a:rect l="l" t="t" r="r" b="b"/>
              <a:pathLst>
                <a:path w="534957" h="412963" extrusionOk="0">
                  <a:moveTo>
                    <a:pt x="825" y="0"/>
                  </a:moveTo>
                  <a:lnTo>
                    <a:pt x="534957" y="302510"/>
                  </a:lnTo>
                  <a:lnTo>
                    <a:pt x="534133" y="412964"/>
                  </a:lnTo>
                  <a:lnTo>
                    <a:pt x="0" y="110454"/>
                  </a:lnTo>
                  <a:lnTo>
                    <a:pt x="825"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 name="Google Shape;857;p46">
              <a:extLst>
                <a:ext uri="{FF2B5EF4-FFF2-40B4-BE49-F238E27FC236}">
                  <a16:creationId xmlns:a16="http://schemas.microsoft.com/office/drawing/2014/main" id="{432B05F2-8270-6240-B2EF-08BFCC483C6E}"/>
                </a:ext>
              </a:extLst>
            </p:cNvPr>
            <p:cNvSpPr/>
            <p:nvPr/>
          </p:nvSpPr>
          <p:spPr>
            <a:xfrm>
              <a:off x="6021064" y="2113740"/>
              <a:ext cx="113833" cy="75586"/>
            </a:xfrm>
            <a:custGeom>
              <a:avLst/>
              <a:gdLst/>
              <a:ahLst/>
              <a:cxnLst/>
              <a:rect l="l" t="t" r="r" b="b"/>
              <a:pathLst>
                <a:path w="1138329" h="755863" extrusionOk="0">
                  <a:moveTo>
                    <a:pt x="825" y="0"/>
                  </a:moveTo>
                  <a:lnTo>
                    <a:pt x="1138329" y="643762"/>
                  </a:lnTo>
                  <a:lnTo>
                    <a:pt x="1137505" y="755863"/>
                  </a:lnTo>
                  <a:lnTo>
                    <a:pt x="0" y="112102"/>
                  </a:lnTo>
                  <a:lnTo>
                    <a:pt x="825"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 name="Google Shape;858;p46">
              <a:extLst>
                <a:ext uri="{FF2B5EF4-FFF2-40B4-BE49-F238E27FC236}">
                  <a16:creationId xmlns:a16="http://schemas.microsoft.com/office/drawing/2014/main" id="{A2BC29EB-3E6B-5D43-98E6-674777F7362C}"/>
                </a:ext>
              </a:extLst>
            </p:cNvPr>
            <p:cNvSpPr/>
            <p:nvPr/>
          </p:nvSpPr>
          <p:spPr>
            <a:xfrm>
              <a:off x="5991723" y="2074430"/>
              <a:ext cx="20197" cy="29795"/>
            </a:xfrm>
            <a:custGeom>
              <a:avLst/>
              <a:gdLst/>
              <a:ahLst/>
              <a:cxnLst/>
              <a:rect l="l" t="t" r="r" b="b"/>
              <a:pathLst>
                <a:path w="201970" h="297952" extrusionOk="0">
                  <a:moveTo>
                    <a:pt x="201960" y="206264"/>
                  </a:moveTo>
                  <a:cubicBezTo>
                    <a:pt x="201135" y="282097"/>
                    <a:pt x="155800" y="318366"/>
                    <a:pt x="99749" y="286219"/>
                  </a:cubicBezTo>
                  <a:cubicBezTo>
                    <a:pt x="43698" y="254896"/>
                    <a:pt x="-813" y="167523"/>
                    <a:pt x="11" y="91689"/>
                  </a:cubicBezTo>
                  <a:cubicBezTo>
                    <a:pt x="835" y="15855"/>
                    <a:pt x="46171" y="-20413"/>
                    <a:pt x="102222" y="11734"/>
                  </a:cubicBezTo>
                  <a:cubicBezTo>
                    <a:pt x="158272" y="43056"/>
                    <a:pt x="202784" y="130430"/>
                    <a:pt x="201960" y="206264"/>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 name="Google Shape;859;p46">
              <a:extLst>
                <a:ext uri="{FF2B5EF4-FFF2-40B4-BE49-F238E27FC236}">
                  <a16:creationId xmlns:a16="http://schemas.microsoft.com/office/drawing/2014/main" id="{7631B307-8DD9-6D4A-897D-3C8FC52157C9}"/>
                </a:ext>
              </a:extLst>
            </p:cNvPr>
            <p:cNvSpPr/>
            <p:nvPr/>
          </p:nvSpPr>
          <p:spPr>
            <a:xfrm>
              <a:off x="5805575" y="1552655"/>
              <a:ext cx="281739" cy="470993"/>
            </a:xfrm>
            <a:custGeom>
              <a:avLst/>
              <a:gdLst/>
              <a:ahLst/>
              <a:cxnLst/>
              <a:rect l="l" t="t" r="r" b="b"/>
              <a:pathLst>
                <a:path w="2817385" h="4709929" extrusionOk="0">
                  <a:moveTo>
                    <a:pt x="1415287" y="36268"/>
                  </a:moveTo>
                  <a:cubicBezTo>
                    <a:pt x="1080630" y="101386"/>
                    <a:pt x="328063" y="185463"/>
                    <a:pt x="0" y="0"/>
                  </a:cubicBezTo>
                  <a:cubicBezTo>
                    <a:pt x="2473" y="1312252"/>
                    <a:pt x="323942" y="3174298"/>
                    <a:pt x="1374897" y="4709930"/>
                  </a:cubicBezTo>
                  <a:cubicBezTo>
                    <a:pt x="2442338" y="4372799"/>
                    <a:pt x="2792657" y="2891570"/>
                    <a:pt x="2817385" y="1594980"/>
                  </a:cubicBezTo>
                  <a:cubicBezTo>
                    <a:pt x="2489322" y="1408693"/>
                    <a:pt x="1745823" y="478082"/>
                    <a:pt x="1415287" y="36268"/>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 name="Google Shape;860;p46">
              <a:extLst>
                <a:ext uri="{FF2B5EF4-FFF2-40B4-BE49-F238E27FC236}">
                  <a16:creationId xmlns:a16="http://schemas.microsoft.com/office/drawing/2014/main" id="{F702330B-50D6-094E-AB43-9A0E6931B525}"/>
                </a:ext>
              </a:extLst>
            </p:cNvPr>
            <p:cNvSpPr/>
            <p:nvPr/>
          </p:nvSpPr>
          <p:spPr>
            <a:xfrm>
              <a:off x="5764811" y="1579780"/>
              <a:ext cx="281738" cy="470993"/>
            </a:xfrm>
            <a:custGeom>
              <a:avLst/>
              <a:gdLst/>
              <a:ahLst/>
              <a:cxnLst/>
              <a:rect l="l" t="t" r="r" b="b"/>
              <a:pathLst>
                <a:path w="2817384" h="4709929" extrusionOk="0">
                  <a:moveTo>
                    <a:pt x="1415287" y="36268"/>
                  </a:moveTo>
                  <a:cubicBezTo>
                    <a:pt x="1080630" y="101386"/>
                    <a:pt x="328063" y="185463"/>
                    <a:pt x="0" y="0"/>
                  </a:cubicBezTo>
                  <a:cubicBezTo>
                    <a:pt x="2473" y="1312252"/>
                    <a:pt x="323942" y="3174298"/>
                    <a:pt x="1374897" y="4709930"/>
                  </a:cubicBezTo>
                  <a:cubicBezTo>
                    <a:pt x="2442338" y="4372799"/>
                    <a:pt x="2792657" y="2890746"/>
                    <a:pt x="2817385" y="1594980"/>
                  </a:cubicBezTo>
                  <a:cubicBezTo>
                    <a:pt x="2489322" y="1408693"/>
                    <a:pt x="1745823" y="478082"/>
                    <a:pt x="1415287" y="36268"/>
                  </a:cubicBezTo>
                  <a:close/>
                </a:path>
              </a:pathLst>
            </a:custGeom>
            <a:gradFill>
              <a:gsLst>
                <a:gs pos="0">
                  <a:srgbClr val="FFFFFF">
                    <a:alpha val="40000"/>
                  </a:srgbClr>
                </a:gs>
                <a:gs pos="100000">
                  <a:srgbClr val="FFFFFF">
                    <a:alpha val="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 name="Google Shape;861;p46">
              <a:extLst>
                <a:ext uri="{FF2B5EF4-FFF2-40B4-BE49-F238E27FC236}">
                  <a16:creationId xmlns:a16="http://schemas.microsoft.com/office/drawing/2014/main" id="{B55041BE-B97C-AB43-9894-1BB2E773925D}"/>
                </a:ext>
              </a:extLst>
            </p:cNvPr>
            <p:cNvSpPr/>
            <p:nvPr/>
          </p:nvSpPr>
          <p:spPr>
            <a:xfrm>
              <a:off x="5901978" y="1583397"/>
              <a:ext cx="144249" cy="467284"/>
            </a:xfrm>
            <a:custGeom>
              <a:avLst/>
              <a:gdLst/>
              <a:ahLst/>
              <a:cxnLst/>
              <a:rect l="l" t="t" r="r" b="b"/>
              <a:pathLst>
                <a:path w="1442487" h="4672836" extrusionOk="0">
                  <a:moveTo>
                    <a:pt x="1442488" y="1557887"/>
                  </a:moveTo>
                  <a:cubicBezTo>
                    <a:pt x="1113601" y="1371600"/>
                    <a:pt x="370925" y="441813"/>
                    <a:pt x="40389" y="0"/>
                  </a:cubicBezTo>
                  <a:lnTo>
                    <a:pt x="0" y="4672837"/>
                  </a:lnTo>
                  <a:cubicBezTo>
                    <a:pt x="1066617" y="4336531"/>
                    <a:pt x="1416935" y="2854478"/>
                    <a:pt x="1442488" y="1557887"/>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 name="Google Shape;862;p46">
              <a:extLst>
                <a:ext uri="{FF2B5EF4-FFF2-40B4-BE49-F238E27FC236}">
                  <a16:creationId xmlns:a16="http://schemas.microsoft.com/office/drawing/2014/main" id="{8B50823C-5A96-3641-A556-DAE95298F1B5}"/>
                </a:ext>
              </a:extLst>
            </p:cNvPr>
            <p:cNvSpPr/>
            <p:nvPr/>
          </p:nvSpPr>
          <p:spPr>
            <a:xfrm>
              <a:off x="5727992" y="1830649"/>
              <a:ext cx="165515" cy="394994"/>
            </a:xfrm>
            <a:custGeom>
              <a:avLst/>
              <a:gdLst/>
              <a:ahLst/>
              <a:cxnLst/>
              <a:rect l="l" t="t" r="r" b="b"/>
              <a:pathLst>
                <a:path w="1655151" h="3949944" extrusionOk="0">
                  <a:moveTo>
                    <a:pt x="0" y="0"/>
                  </a:moveTo>
                  <a:lnTo>
                    <a:pt x="1654328" y="910828"/>
                  </a:lnTo>
                  <a:lnTo>
                    <a:pt x="1655152" y="3949944"/>
                  </a:lnTo>
                  <a:lnTo>
                    <a:pt x="824" y="3039940"/>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 name="Google Shape;863;p46">
              <a:extLst>
                <a:ext uri="{FF2B5EF4-FFF2-40B4-BE49-F238E27FC236}">
                  <a16:creationId xmlns:a16="http://schemas.microsoft.com/office/drawing/2014/main" id="{70642E7E-77CA-1E48-AB32-9B17E91E469B}"/>
                </a:ext>
              </a:extLst>
            </p:cNvPr>
            <p:cNvSpPr/>
            <p:nvPr/>
          </p:nvSpPr>
          <p:spPr>
            <a:xfrm>
              <a:off x="5749360" y="2007787"/>
              <a:ext cx="125043" cy="177632"/>
            </a:xfrm>
            <a:custGeom>
              <a:avLst/>
              <a:gdLst/>
              <a:ahLst/>
              <a:cxnLst/>
              <a:rect l="l" t="t" r="r" b="b"/>
              <a:pathLst>
                <a:path w="1250431" h="1776320" extrusionOk="0">
                  <a:moveTo>
                    <a:pt x="0" y="0"/>
                  </a:moveTo>
                  <a:lnTo>
                    <a:pt x="1247134" y="686624"/>
                  </a:lnTo>
                  <a:lnTo>
                    <a:pt x="1250431" y="1776321"/>
                  </a:lnTo>
                  <a:lnTo>
                    <a:pt x="3297" y="1089697"/>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 name="Google Shape;864;p46">
              <a:extLst>
                <a:ext uri="{FF2B5EF4-FFF2-40B4-BE49-F238E27FC236}">
                  <a16:creationId xmlns:a16="http://schemas.microsoft.com/office/drawing/2014/main" id="{0009CD3E-4917-7D4D-94AF-A19C3722079A}"/>
                </a:ext>
              </a:extLst>
            </p:cNvPr>
            <p:cNvSpPr/>
            <p:nvPr/>
          </p:nvSpPr>
          <p:spPr>
            <a:xfrm>
              <a:off x="5751579" y="1935452"/>
              <a:ext cx="57700" cy="42945"/>
            </a:xfrm>
            <a:custGeom>
              <a:avLst/>
              <a:gdLst/>
              <a:ahLst/>
              <a:cxnLst/>
              <a:rect l="l" t="t" r="r" b="b"/>
              <a:pathLst>
                <a:path w="576995" h="429449" extrusionOk="0">
                  <a:moveTo>
                    <a:pt x="0" y="0"/>
                  </a:moveTo>
                  <a:lnTo>
                    <a:pt x="576995" y="317347"/>
                  </a:lnTo>
                  <a:lnTo>
                    <a:pt x="576995" y="429449"/>
                  </a:lnTo>
                  <a:lnTo>
                    <a:pt x="0" y="11210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 name="Google Shape;865;p46">
              <a:extLst>
                <a:ext uri="{FF2B5EF4-FFF2-40B4-BE49-F238E27FC236}">
                  <a16:creationId xmlns:a16="http://schemas.microsoft.com/office/drawing/2014/main" id="{8069BFE1-A2A5-C847-A718-722005375BF8}"/>
                </a:ext>
              </a:extLst>
            </p:cNvPr>
            <p:cNvSpPr/>
            <p:nvPr/>
          </p:nvSpPr>
          <p:spPr>
            <a:xfrm>
              <a:off x="5751826" y="1957646"/>
              <a:ext cx="57700" cy="42945"/>
            </a:xfrm>
            <a:custGeom>
              <a:avLst/>
              <a:gdLst/>
              <a:ahLst/>
              <a:cxnLst/>
              <a:rect l="l" t="t" r="r" b="b"/>
              <a:pathLst>
                <a:path w="576995" h="429449" extrusionOk="0">
                  <a:moveTo>
                    <a:pt x="0" y="0"/>
                  </a:moveTo>
                  <a:lnTo>
                    <a:pt x="576995" y="317347"/>
                  </a:lnTo>
                  <a:lnTo>
                    <a:pt x="576995" y="429449"/>
                  </a:lnTo>
                  <a:lnTo>
                    <a:pt x="0" y="11210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 name="Google Shape;866;p46">
              <a:extLst>
                <a:ext uri="{FF2B5EF4-FFF2-40B4-BE49-F238E27FC236}">
                  <a16:creationId xmlns:a16="http://schemas.microsoft.com/office/drawing/2014/main" id="{B512B5AA-5BDF-1249-8D89-119AD0114FE7}"/>
                </a:ext>
              </a:extLst>
            </p:cNvPr>
            <p:cNvSpPr/>
            <p:nvPr/>
          </p:nvSpPr>
          <p:spPr>
            <a:xfrm>
              <a:off x="5751744" y="1979017"/>
              <a:ext cx="109464" cy="71465"/>
            </a:xfrm>
            <a:custGeom>
              <a:avLst/>
              <a:gdLst/>
              <a:ahLst/>
              <a:cxnLst/>
              <a:rect l="l" t="t" r="r" b="b"/>
              <a:pathLst>
                <a:path w="1094642" h="714649" extrusionOk="0">
                  <a:moveTo>
                    <a:pt x="0" y="0"/>
                  </a:moveTo>
                  <a:lnTo>
                    <a:pt x="1094643" y="602548"/>
                  </a:lnTo>
                  <a:lnTo>
                    <a:pt x="1094643" y="714650"/>
                  </a:lnTo>
                  <a:lnTo>
                    <a:pt x="0" y="11210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 name="Google Shape;867;p46">
              <a:extLst>
                <a:ext uri="{FF2B5EF4-FFF2-40B4-BE49-F238E27FC236}">
                  <a16:creationId xmlns:a16="http://schemas.microsoft.com/office/drawing/2014/main" id="{9413810C-4B1C-4045-9C07-58CE519428A8}"/>
                </a:ext>
              </a:extLst>
            </p:cNvPr>
            <p:cNvSpPr/>
            <p:nvPr/>
          </p:nvSpPr>
          <p:spPr>
            <a:xfrm>
              <a:off x="5727992" y="1830649"/>
              <a:ext cx="165598" cy="143589"/>
            </a:xfrm>
            <a:custGeom>
              <a:avLst/>
              <a:gdLst/>
              <a:ahLst/>
              <a:cxnLst/>
              <a:rect l="l" t="t" r="r" b="b"/>
              <a:pathLst>
                <a:path w="1655976" h="1435893" extrusionOk="0">
                  <a:moveTo>
                    <a:pt x="0" y="0"/>
                  </a:moveTo>
                  <a:lnTo>
                    <a:pt x="1654328" y="910828"/>
                  </a:lnTo>
                  <a:lnTo>
                    <a:pt x="1655976" y="1435894"/>
                  </a:lnTo>
                  <a:lnTo>
                    <a:pt x="824" y="52589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 name="Google Shape;868;p46">
              <a:extLst>
                <a:ext uri="{FF2B5EF4-FFF2-40B4-BE49-F238E27FC236}">
                  <a16:creationId xmlns:a16="http://schemas.microsoft.com/office/drawing/2014/main" id="{E29E4F4A-7E1E-A945-AE5F-D7EE3157C3D7}"/>
                </a:ext>
              </a:extLst>
            </p:cNvPr>
            <p:cNvSpPr/>
            <p:nvPr/>
          </p:nvSpPr>
          <p:spPr>
            <a:xfrm>
              <a:off x="5748292" y="1858619"/>
              <a:ext cx="21019" cy="31031"/>
            </a:xfrm>
            <a:custGeom>
              <a:avLst/>
              <a:gdLst/>
              <a:ahLst/>
              <a:cxnLst/>
              <a:rect l="l" t="t" r="r" b="b"/>
              <a:pathLst>
                <a:path w="210191" h="310309" extrusionOk="0">
                  <a:moveTo>
                    <a:pt x="210191" y="213266"/>
                  </a:moveTo>
                  <a:cubicBezTo>
                    <a:pt x="210191" y="292397"/>
                    <a:pt x="163207" y="331138"/>
                    <a:pt x="105508" y="298991"/>
                  </a:cubicBezTo>
                  <a:cubicBezTo>
                    <a:pt x="47808" y="266845"/>
                    <a:pt x="0" y="176998"/>
                    <a:pt x="0" y="97043"/>
                  </a:cubicBezTo>
                  <a:cubicBezTo>
                    <a:pt x="0" y="17912"/>
                    <a:pt x="46984" y="-20829"/>
                    <a:pt x="104683" y="11318"/>
                  </a:cubicBezTo>
                  <a:cubicBezTo>
                    <a:pt x="163207" y="43465"/>
                    <a:pt x="210191" y="134136"/>
                    <a:pt x="210191" y="213266"/>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 name="Google Shape;869;p46">
              <a:extLst>
                <a:ext uri="{FF2B5EF4-FFF2-40B4-BE49-F238E27FC236}">
                  <a16:creationId xmlns:a16="http://schemas.microsoft.com/office/drawing/2014/main" id="{9342584C-8AED-5444-BBE5-C312B063BDF0}"/>
                </a:ext>
              </a:extLst>
            </p:cNvPr>
            <p:cNvSpPr/>
            <p:nvPr/>
          </p:nvSpPr>
          <p:spPr>
            <a:xfrm>
              <a:off x="5825792" y="1961756"/>
              <a:ext cx="112349" cy="106909"/>
            </a:xfrm>
            <a:custGeom>
              <a:avLst/>
              <a:gdLst/>
              <a:ahLst/>
              <a:cxnLst/>
              <a:rect l="l" t="t" r="r" b="b"/>
              <a:pathLst>
                <a:path w="1123491" h="1069089" extrusionOk="0">
                  <a:moveTo>
                    <a:pt x="1649" y="451705"/>
                  </a:moveTo>
                  <a:lnTo>
                    <a:pt x="0" y="0"/>
                  </a:lnTo>
                  <a:lnTo>
                    <a:pt x="1121843" y="617385"/>
                  </a:lnTo>
                  <a:lnTo>
                    <a:pt x="1123492" y="1069090"/>
                  </a:lnTo>
                  <a:lnTo>
                    <a:pt x="1649" y="451705"/>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 name="Google Shape;870;p46">
              <a:extLst>
                <a:ext uri="{FF2B5EF4-FFF2-40B4-BE49-F238E27FC236}">
                  <a16:creationId xmlns:a16="http://schemas.microsoft.com/office/drawing/2014/main" id="{401896DD-CA7B-4441-B937-FAF703375A3A}"/>
                </a:ext>
              </a:extLst>
            </p:cNvPr>
            <p:cNvSpPr/>
            <p:nvPr/>
          </p:nvSpPr>
          <p:spPr>
            <a:xfrm>
              <a:off x="5453658" y="1675459"/>
              <a:ext cx="245388" cy="288992"/>
            </a:xfrm>
            <a:custGeom>
              <a:avLst/>
              <a:gdLst/>
              <a:ahLst/>
              <a:cxnLst/>
              <a:rect l="l" t="t" r="r" b="b"/>
              <a:pathLst>
                <a:path w="2453878" h="2889921" extrusionOk="0">
                  <a:moveTo>
                    <a:pt x="2453054" y="1415287"/>
                  </a:moveTo>
                  <a:lnTo>
                    <a:pt x="0" y="0"/>
                  </a:lnTo>
                  <a:lnTo>
                    <a:pt x="824" y="1278456"/>
                  </a:lnTo>
                  <a:lnTo>
                    <a:pt x="2237093" y="2569277"/>
                  </a:lnTo>
                  <a:lnTo>
                    <a:pt x="2453878" y="2889922"/>
                  </a:lnTo>
                  <a:lnTo>
                    <a:pt x="2453054" y="1415287"/>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 name="Google Shape;871;p46">
              <a:extLst>
                <a:ext uri="{FF2B5EF4-FFF2-40B4-BE49-F238E27FC236}">
                  <a16:creationId xmlns:a16="http://schemas.microsoft.com/office/drawing/2014/main" id="{51A54E27-16EF-104C-AC3D-E216B915F69C}"/>
                </a:ext>
              </a:extLst>
            </p:cNvPr>
            <p:cNvSpPr/>
            <p:nvPr/>
          </p:nvSpPr>
          <p:spPr>
            <a:xfrm>
              <a:off x="5427606" y="1690501"/>
              <a:ext cx="92567" cy="88115"/>
            </a:xfrm>
            <a:custGeom>
              <a:avLst/>
              <a:gdLst/>
              <a:ahLst/>
              <a:cxnLst/>
              <a:rect l="l" t="t" r="r" b="b"/>
              <a:pathLst>
                <a:path w="925665" h="881154" extrusionOk="0">
                  <a:moveTo>
                    <a:pt x="0" y="347021"/>
                  </a:moveTo>
                  <a:lnTo>
                    <a:pt x="0" y="0"/>
                  </a:lnTo>
                  <a:lnTo>
                    <a:pt x="925665" y="534133"/>
                  </a:lnTo>
                  <a:lnTo>
                    <a:pt x="925665" y="881154"/>
                  </a:lnTo>
                  <a:lnTo>
                    <a:pt x="0" y="34702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 name="Google Shape;872;p46">
              <a:extLst>
                <a:ext uri="{FF2B5EF4-FFF2-40B4-BE49-F238E27FC236}">
                  <a16:creationId xmlns:a16="http://schemas.microsoft.com/office/drawing/2014/main" id="{E2846B7A-A559-CD44-BDEA-12CA181049EA}"/>
                </a:ext>
              </a:extLst>
            </p:cNvPr>
            <p:cNvSpPr/>
            <p:nvPr/>
          </p:nvSpPr>
          <p:spPr>
            <a:xfrm>
              <a:off x="5581785" y="1780426"/>
              <a:ext cx="53743" cy="42203"/>
            </a:xfrm>
            <a:custGeom>
              <a:avLst/>
              <a:gdLst/>
              <a:ahLst/>
              <a:cxnLst/>
              <a:rect l="l" t="t" r="r" b="b"/>
              <a:pathLst>
                <a:path w="537429" h="422030" extrusionOk="0">
                  <a:moveTo>
                    <a:pt x="537430" y="309929"/>
                  </a:moveTo>
                  <a:lnTo>
                    <a:pt x="0" y="0"/>
                  </a:lnTo>
                  <a:lnTo>
                    <a:pt x="0" y="112102"/>
                  </a:lnTo>
                  <a:lnTo>
                    <a:pt x="537430" y="422031"/>
                  </a:lnTo>
                  <a:lnTo>
                    <a:pt x="537430" y="309929"/>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 name="Google Shape;873;p46">
              <a:extLst>
                <a:ext uri="{FF2B5EF4-FFF2-40B4-BE49-F238E27FC236}">
                  <a16:creationId xmlns:a16="http://schemas.microsoft.com/office/drawing/2014/main" id="{6B09356E-791A-654F-AAEA-B6EFEAB94208}"/>
                </a:ext>
              </a:extLst>
            </p:cNvPr>
            <p:cNvSpPr/>
            <p:nvPr/>
          </p:nvSpPr>
          <p:spPr>
            <a:xfrm>
              <a:off x="5532063" y="1774179"/>
              <a:ext cx="103612" cy="70970"/>
            </a:xfrm>
            <a:custGeom>
              <a:avLst/>
              <a:gdLst/>
              <a:ahLst/>
              <a:cxnLst/>
              <a:rect l="l" t="t" r="r" b="b"/>
              <a:pathLst>
                <a:path w="1036118" h="709704" extrusionOk="0">
                  <a:moveTo>
                    <a:pt x="1036119" y="597602"/>
                  </a:moveTo>
                  <a:lnTo>
                    <a:pt x="0" y="0"/>
                  </a:lnTo>
                  <a:lnTo>
                    <a:pt x="0" y="112102"/>
                  </a:lnTo>
                  <a:lnTo>
                    <a:pt x="1036119" y="709704"/>
                  </a:lnTo>
                  <a:lnTo>
                    <a:pt x="1036119" y="597602"/>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 name="Google Shape;874;p46">
              <a:extLst>
                <a:ext uri="{FF2B5EF4-FFF2-40B4-BE49-F238E27FC236}">
                  <a16:creationId xmlns:a16="http://schemas.microsoft.com/office/drawing/2014/main" id="{39C684C9-2175-F44D-86D6-475591F4D129}"/>
                </a:ext>
              </a:extLst>
            </p:cNvPr>
            <p:cNvSpPr/>
            <p:nvPr/>
          </p:nvSpPr>
          <p:spPr>
            <a:xfrm>
              <a:off x="5510202" y="1783879"/>
              <a:ext cx="125538" cy="83664"/>
            </a:xfrm>
            <a:custGeom>
              <a:avLst/>
              <a:gdLst/>
              <a:ahLst/>
              <a:cxnLst/>
              <a:rect l="l" t="t" r="r" b="b"/>
              <a:pathLst>
                <a:path w="1255376" h="836643" extrusionOk="0">
                  <a:moveTo>
                    <a:pt x="1255377" y="724541"/>
                  </a:moveTo>
                  <a:lnTo>
                    <a:pt x="0" y="0"/>
                  </a:lnTo>
                  <a:lnTo>
                    <a:pt x="0" y="112102"/>
                  </a:lnTo>
                  <a:lnTo>
                    <a:pt x="1255377" y="836643"/>
                  </a:lnTo>
                  <a:lnTo>
                    <a:pt x="1255377" y="724541"/>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 name="Google Shape;875;p46">
              <a:extLst>
                <a:ext uri="{FF2B5EF4-FFF2-40B4-BE49-F238E27FC236}">
                  <a16:creationId xmlns:a16="http://schemas.microsoft.com/office/drawing/2014/main" id="{00371F1F-A651-1D49-B588-7A122CE19AFD}"/>
                </a:ext>
              </a:extLst>
            </p:cNvPr>
            <p:cNvSpPr/>
            <p:nvPr/>
          </p:nvSpPr>
          <p:spPr>
            <a:xfrm>
              <a:off x="5648519" y="1818004"/>
              <a:ext cx="27861" cy="41435"/>
            </a:xfrm>
            <a:custGeom>
              <a:avLst/>
              <a:gdLst/>
              <a:ahLst/>
              <a:cxnLst/>
              <a:rect l="l" t="t" r="r" b="b"/>
              <a:pathLst>
                <a:path w="278606" h="414354" extrusionOk="0">
                  <a:moveTo>
                    <a:pt x="0" y="126810"/>
                  </a:moveTo>
                  <a:cubicBezTo>
                    <a:pt x="0" y="232318"/>
                    <a:pt x="62645" y="353487"/>
                    <a:pt x="139303" y="397998"/>
                  </a:cubicBezTo>
                  <a:cubicBezTo>
                    <a:pt x="215961" y="442509"/>
                    <a:pt x="278606" y="393052"/>
                    <a:pt x="278606" y="287545"/>
                  </a:cubicBezTo>
                  <a:cubicBezTo>
                    <a:pt x="278606" y="182037"/>
                    <a:pt x="215961" y="60868"/>
                    <a:pt x="139303" y="16357"/>
                  </a:cubicBezTo>
                  <a:cubicBezTo>
                    <a:pt x="62645" y="-28154"/>
                    <a:pt x="0" y="21303"/>
                    <a:pt x="0" y="12681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 name="Google Shape;876;p46">
              <a:extLst>
                <a:ext uri="{FF2B5EF4-FFF2-40B4-BE49-F238E27FC236}">
                  <a16:creationId xmlns:a16="http://schemas.microsoft.com/office/drawing/2014/main" id="{179CD420-7576-1D46-A72C-8DA7A801DA08}"/>
                </a:ext>
              </a:extLst>
            </p:cNvPr>
            <p:cNvSpPr/>
            <p:nvPr/>
          </p:nvSpPr>
          <p:spPr>
            <a:xfrm>
              <a:off x="5585154" y="1946757"/>
              <a:ext cx="68910" cy="93879"/>
            </a:xfrm>
            <a:custGeom>
              <a:avLst/>
              <a:gdLst/>
              <a:ahLst/>
              <a:cxnLst/>
              <a:rect l="l" t="t" r="r" b="b"/>
              <a:pathLst>
                <a:path w="689097" h="938791" extrusionOk="0">
                  <a:moveTo>
                    <a:pt x="344549" y="11931"/>
                  </a:moveTo>
                  <a:cubicBezTo>
                    <a:pt x="394005" y="39956"/>
                    <a:pt x="433571" y="109196"/>
                    <a:pt x="433571" y="166071"/>
                  </a:cubicBezTo>
                  <a:lnTo>
                    <a:pt x="433571" y="417476"/>
                  </a:lnTo>
                  <a:lnTo>
                    <a:pt x="600075" y="513092"/>
                  </a:lnTo>
                  <a:cubicBezTo>
                    <a:pt x="649532" y="541118"/>
                    <a:pt x="689097" y="610357"/>
                    <a:pt x="689097" y="667233"/>
                  </a:cubicBezTo>
                  <a:cubicBezTo>
                    <a:pt x="689097" y="724107"/>
                    <a:pt x="649532" y="747188"/>
                    <a:pt x="600075" y="719162"/>
                  </a:cubicBezTo>
                  <a:lnTo>
                    <a:pt x="433571" y="623546"/>
                  </a:lnTo>
                  <a:lnTo>
                    <a:pt x="433571" y="874951"/>
                  </a:lnTo>
                  <a:cubicBezTo>
                    <a:pt x="433571" y="931826"/>
                    <a:pt x="394005" y="954906"/>
                    <a:pt x="344549" y="926880"/>
                  </a:cubicBezTo>
                  <a:cubicBezTo>
                    <a:pt x="295092" y="898855"/>
                    <a:pt x="255526" y="829616"/>
                    <a:pt x="255526" y="772740"/>
                  </a:cubicBezTo>
                  <a:lnTo>
                    <a:pt x="255526" y="521335"/>
                  </a:lnTo>
                  <a:lnTo>
                    <a:pt x="89022" y="424894"/>
                  </a:lnTo>
                  <a:cubicBezTo>
                    <a:pt x="39565" y="396869"/>
                    <a:pt x="0" y="327630"/>
                    <a:pt x="0" y="270754"/>
                  </a:cubicBezTo>
                  <a:cubicBezTo>
                    <a:pt x="0" y="213879"/>
                    <a:pt x="39565" y="190799"/>
                    <a:pt x="89022" y="218825"/>
                  </a:cubicBezTo>
                  <a:lnTo>
                    <a:pt x="255526" y="314441"/>
                  </a:lnTo>
                  <a:lnTo>
                    <a:pt x="255526" y="63036"/>
                  </a:lnTo>
                  <a:cubicBezTo>
                    <a:pt x="255526" y="6985"/>
                    <a:pt x="295092" y="-16095"/>
                    <a:pt x="344549" y="11931"/>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a:solidFill>
                  <a:schemeClr val="dk1"/>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6"/>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BLOCKCHAIN</a:t>
            </a:r>
            <a:endParaRPr dirty="0"/>
          </a:p>
        </p:txBody>
      </p:sp>
      <p:sp>
        <p:nvSpPr>
          <p:cNvPr id="163" name="Google Shape;163;p16"/>
          <p:cNvSpPr txBox="1">
            <a:spLocks noGrp="1"/>
          </p:cNvSpPr>
          <p:nvPr>
            <p:ph type="body" idx="1"/>
          </p:nvPr>
        </p:nvSpPr>
        <p:spPr>
          <a:xfrm>
            <a:off x="773083" y="1353948"/>
            <a:ext cx="5370952" cy="3033900"/>
          </a:xfrm>
          <a:prstGeom prst="rect">
            <a:avLst/>
          </a:prstGeom>
        </p:spPr>
        <p:txBody>
          <a:bodyPr spcFirstLastPara="1" wrap="square" lIns="0" tIns="0" rIns="0" bIns="0" anchor="t" anchorCtr="0">
            <a:noAutofit/>
          </a:bodyPr>
          <a:lstStyle/>
          <a:p>
            <a:pPr marL="76200" lvl="0" indent="0" algn="just" rtl="0">
              <a:spcBef>
                <a:spcPts val="0"/>
              </a:spcBef>
              <a:spcAft>
                <a:spcPts val="0"/>
              </a:spcAft>
              <a:buSzPts val="2400"/>
              <a:buNone/>
            </a:pPr>
            <a:r>
              <a:rPr lang="en-US" sz="1600" dirty="0"/>
              <a:t>The first blockchain was conceptualized by a person (or group of people) known as Satoshi Nakamoto in 2008. Nakamoto improved the design in an important way using a </a:t>
            </a:r>
            <a:r>
              <a:rPr lang="en-US" sz="1600" dirty="0" err="1"/>
              <a:t>Hashcash</a:t>
            </a:r>
            <a:r>
              <a:rPr lang="en-US" sz="1600" dirty="0"/>
              <a:t>-like method to timestamp blocks without requiring them to be signed by a trusted party and introducing a difficulty parameter to stabilize rate with which blocks are added to the chain. The design was implemented the following year by Nakamoto as a core component of the cryptocurrency bitcoin, where it serves as the public ledger for all transactions on the network.</a:t>
            </a:r>
            <a:endParaRPr sz="1600" dirty="0"/>
          </a:p>
        </p:txBody>
      </p:sp>
      <p:sp>
        <p:nvSpPr>
          <p:cNvPr id="164" name="Google Shape;164;p16"/>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grpSp>
        <p:nvGrpSpPr>
          <p:cNvPr id="31" name="Grupo 20">
            <a:extLst>
              <a:ext uri="{FF2B5EF4-FFF2-40B4-BE49-F238E27FC236}">
                <a16:creationId xmlns:a16="http://schemas.microsoft.com/office/drawing/2014/main" id="{9F9C19D9-3EAC-4AC4-8296-EC1C354A34C4}"/>
              </a:ext>
            </a:extLst>
          </p:cNvPr>
          <p:cNvGrpSpPr/>
          <p:nvPr/>
        </p:nvGrpSpPr>
        <p:grpSpPr>
          <a:xfrm>
            <a:off x="6212646" y="616226"/>
            <a:ext cx="2680758" cy="3847283"/>
            <a:chOff x="1019213" y="3964719"/>
            <a:chExt cx="438896" cy="683556"/>
          </a:xfrm>
        </p:grpSpPr>
        <p:sp>
          <p:nvSpPr>
            <p:cNvPr id="32" name="Google Shape;1271;p46">
              <a:extLst>
                <a:ext uri="{FF2B5EF4-FFF2-40B4-BE49-F238E27FC236}">
                  <a16:creationId xmlns:a16="http://schemas.microsoft.com/office/drawing/2014/main" id="{08F77D60-BE51-4C49-8F88-AC1BAC92AA08}"/>
                </a:ext>
              </a:extLst>
            </p:cNvPr>
            <p:cNvSpPr/>
            <p:nvPr/>
          </p:nvSpPr>
          <p:spPr>
            <a:xfrm>
              <a:off x="1180677" y="3964719"/>
              <a:ext cx="57630" cy="327278"/>
            </a:xfrm>
            <a:custGeom>
              <a:avLst/>
              <a:gdLst/>
              <a:ahLst/>
              <a:cxnLst/>
              <a:rect l="l" t="t" r="r" b="b"/>
              <a:pathLst>
                <a:path w="576302" h="3272780" extrusionOk="0">
                  <a:moveTo>
                    <a:pt x="82123" y="11123"/>
                  </a:moveTo>
                  <a:cubicBezTo>
                    <a:pt x="127507" y="37030"/>
                    <a:pt x="163526" y="100357"/>
                    <a:pt x="163526" y="152169"/>
                  </a:cubicBezTo>
                  <a:lnTo>
                    <a:pt x="163526" y="1542480"/>
                  </a:lnTo>
                  <a:lnTo>
                    <a:pt x="576303" y="1780675"/>
                  </a:lnTo>
                  <a:lnTo>
                    <a:pt x="576303" y="3214882"/>
                  </a:lnTo>
                  <a:cubicBezTo>
                    <a:pt x="576303" y="3266695"/>
                    <a:pt x="539563" y="3287564"/>
                    <a:pt x="494900" y="3261657"/>
                  </a:cubicBezTo>
                  <a:cubicBezTo>
                    <a:pt x="449516" y="3235751"/>
                    <a:pt x="413497" y="3172424"/>
                    <a:pt x="413497" y="3120611"/>
                  </a:cubicBezTo>
                  <a:lnTo>
                    <a:pt x="413497" y="1874226"/>
                  </a:lnTo>
                  <a:lnTo>
                    <a:pt x="0" y="1636750"/>
                  </a:lnTo>
                  <a:lnTo>
                    <a:pt x="0" y="57899"/>
                  </a:lnTo>
                  <a:cubicBezTo>
                    <a:pt x="0" y="6086"/>
                    <a:pt x="36739" y="-14783"/>
                    <a:pt x="8212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 name="Google Shape;1272;p46">
              <a:extLst>
                <a:ext uri="{FF2B5EF4-FFF2-40B4-BE49-F238E27FC236}">
                  <a16:creationId xmlns:a16="http://schemas.microsoft.com/office/drawing/2014/main" id="{CF6447FD-5704-49A6-B862-ED1C212DAB2A}"/>
                </a:ext>
              </a:extLst>
            </p:cNvPr>
            <p:cNvSpPr/>
            <p:nvPr/>
          </p:nvSpPr>
          <p:spPr>
            <a:xfrm>
              <a:off x="1203159" y="4438020"/>
              <a:ext cx="57558" cy="169609"/>
            </a:xfrm>
            <a:custGeom>
              <a:avLst/>
              <a:gdLst/>
              <a:ahLst/>
              <a:cxnLst/>
              <a:rect l="l" t="t" r="r" b="b"/>
              <a:pathLst>
                <a:path w="575582" h="1696088" extrusionOk="0">
                  <a:moveTo>
                    <a:pt x="81403" y="1684965"/>
                  </a:moveTo>
                  <a:cubicBezTo>
                    <a:pt x="126787" y="1710871"/>
                    <a:pt x="162806" y="1690002"/>
                    <a:pt x="162806" y="1638189"/>
                  </a:cubicBezTo>
                  <a:lnTo>
                    <a:pt x="162806" y="596176"/>
                  </a:lnTo>
                  <a:lnTo>
                    <a:pt x="575582" y="834371"/>
                  </a:lnTo>
                  <a:lnTo>
                    <a:pt x="575582" y="152169"/>
                  </a:lnTo>
                  <a:cubicBezTo>
                    <a:pt x="575582" y="100356"/>
                    <a:pt x="538843" y="37030"/>
                    <a:pt x="494179" y="11124"/>
                  </a:cubicBezTo>
                  <a:cubicBezTo>
                    <a:pt x="448795" y="-14783"/>
                    <a:pt x="412777" y="6086"/>
                    <a:pt x="412777" y="57899"/>
                  </a:cubicBezTo>
                  <a:lnTo>
                    <a:pt x="412777" y="552280"/>
                  </a:lnTo>
                  <a:lnTo>
                    <a:pt x="0" y="314084"/>
                  </a:lnTo>
                  <a:lnTo>
                    <a:pt x="0" y="1543919"/>
                  </a:lnTo>
                  <a:cubicBezTo>
                    <a:pt x="0" y="1595732"/>
                    <a:pt x="36739" y="1659059"/>
                    <a:pt x="81403" y="1684965"/>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 name="Google Shape;1273;p46">
              <a:extLst>
                <a:ext uri="{FF2B5EF4-FFF2-40B4-BE49-F238E27FC236}">
                  <a16:creationId xmlns:a16="http://schemas.microsoft.com/office/drawing/2014/main" id="{D1D67778-B033-4306-B542-499D171C0FAB}"/>
                </a:ext>
              </a:extLst>
            </p:cNvPr>
            <p:cNvSpPr/>
            <p:nvPr/>
          </p:nvSpPr>
          <p:spPr>
            <a:xfrm>
              <a:off x="1266437" y="4020885"/>
              <a:ext cx="16281" cy="257547"/>
            </a:xfrm>
            <a:custGeom>
              <a:avLst/>
              <a:gdLst/>
              <a:ahLst/>
              <a:cxnLst/>
              <a:rect l="l" t="t" r="r" b="b"/>
              <a:pathLst>
                <a:path w="162805" h="2575466" extrusionOk="0">
                  <a:moveTo>
                    <a:pt x="81403" y="11123"/>
                  </a:moveTo>
                  <a:cubicBezTo>
                    <a:pt x="126787" y="37030"/>
                    <a:pt x="162806" y="100357"/>
                    <a:pt x="162806" y="152169"/>
                  </a:cubicBezTo>
                  <a:lnTo>
                    <a:pt x="162806" y="2517568"/>
                  </a:lnTo>
                  <a:cubicBezTo>
                    <a:pt x="162806" y="2569381"/>
                    <a:pt x="126066" y="2590250"/>
                    <a:pt x="81403" y="2564343"/>
                  </a:cubicBezTo>
                  <a:cubicBezTo>
                    <a:pt x="36019" y="2538437"/>
                    <a:pt x="0" y="2475110"/>
                    <a:pt x="0" y="2423297"/>
                  </a:cubicBezTo>
                  <a:lnTo>
                    <a:pt x="0" y="57899"/>
                  </a:lnTo>
                  <a:cubicBezTo>
                    <a:pt x="0" y="6086"/>
                    <a:pt x="36739" y="-14783"/>
                    <a:pt x="8140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 name="Google Shape;1274;p46">
              <a:extLst>
                <a:ext uri="{FF2B5EF4-FFF2-40B4-BE49-F238E27FC236}">
                  <a16:creationId xmlns:a16="http://schemas.microsoft.com/office/drawing/2014/main" id="{187D5615-12EE-4FCE-AC5C-3F8961FA65ED}"/>
                </a:ext>
              </a:extLst>
            </p:cNvPr>
            <p:cNvSpPr/>
            <p:nvPr/>
          </p:nvSpPr>
          <p:spPr>
            <a:xfrm>
              <a:off x="1191235" y="4555583"/>
              <a:ext cx="37316" cy="55944"/>
            </a:xfrm>
            <a:custGeom>
              <a:avLst/>
              <a:gdLst/>
              <a:ahLst/>
              <a:cxnLst/>
              <a:rect l="l" t="t" r="r" b="b"/>
              <a:pathLst>
                <a:path w="373155"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 name="Google Shape;1275;p46">
              <a:extLst>
                <a:ext uri="{FF2B5EF4-FFF2-40B4-BE49-F238E27FC236}">
                  <a16:creationId xmlns:a16="http://schemas.microsoft.com/office/drawing/2014/main" id="{35DEA6EE-B82F-4FAC-97A5-59658098050B}"/>
                </a:ext>
              </a:extLst>
            </p:cNvPr>
            <p:cNvSpPr/>
            <p:nvPr/>
          </p:nvSpPr>
          <p:spPr>
            <a:xfrm>
              <a:off x="1315853" y="4184741"/>
              <a:ext cx="57558" cy="153705"/>
            </a:xfrm>
            <a:custGeom>
              <a:avLst/>
              <a:gdLst/>
              <a:ahLst/>
              <a:cxnLst/>
              <a:rect l="l" t="t" r="r" b="b"/>
              <a:pathLst>
                <a:path w="575582" h="1537051" extrusionOk="0">
                  <a:moveTo>
                    <a:pt x="494179" y="11123"/>
                  </a:moveTo>
                  <a:cubicBezTo>
                    <a:pt x="448796" y="-14783"/>
                    <a:pt x="412777" y="6086"/>
                    <a:pt x="412777" y="57899"/>
                  </a:cubicBezTo>
                  <a:lnTo>
                    <a:pt x="412777" y="760250"/>
                  </a:lnTo>
                  <a:lnTo>
                    <a:pt x="0" y="522055"/>
                  </a:lnTo>
                  <a:lnTo>
                    <a:pt x="0" y="1384882"/>
                  </a:lnTo>
                  <a:cubicBezTo>
                    <a:pt x="0" y="1436695"/>
                    <a:pt x="36739" y="1500022"/>
                    <a:pt x="81403" y="1525928"/>
                  </a:cubicBezTo>
                  <a:cubicBezTo>
                    <a:pt x="126787" y="1551835"/>
                    <a:pt x="162806" y="1530966"/>
                    <a:pt x="162806" y="1479153"/>
                  </a:cubicBezTo>
                  <a:lnTo>
                    <a:pt x="162806" y="804147"/>
                  </a:lnTo>
                  <a:lnTo>
                    <a:pt x="575582" y="1042342"/>
                  </a:lnTo>
                  <a:lnTo>
                    <a:pt x="575582" y="152169"/>
                  </a:lnTo>
                  <a:cubicBezTo>
                    <a:pt x="575582" y="100357"/>
                    <a:pt x="538843" y="37030"/>
                    <a:pt x="494179"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 name="Google Shape;1276;p46">
              <a:extLst>
                <a:ext uri="{FF2B5EF4-FFF2-40B4-BE49-F238E27FC236}">
                  <a16:creationId xmlns:a16="http://schemas.microsoft.com/office/drawing/2014/main" id="{6864D1E5-A950-45E6-B873-E79EDC2BD038}"/>
                </a:ext>
              </a:extLst>
            </p:cNvPr>
            <p:cNvSpPr/>
            <p:nvPr/>
          </p:nvSpPr>
          <p:spPr>
            <a:xfrm>
              <a:off x="1346594" y="4172474"/>
              <a:ext cx="36883" cy="55252"/>
            </a:xfrm>
            <a:custGeom>
              <a:avLst/>
              <a:gdLst/>
              <a:ahLst/>
              <a:cxnLst/>
              <a:rect l="l" t="t" r="r" b="b"/>
              <a:pathLst>
                <a:path w="368833" h="552522" extrusionOk="0">
                  <a:moveTo>
                    <a:pt x="368833" y="382406"/>
                  </a:moveTo>
                  <a:cubicBezTo>
                    <a:pt x="368833" y="523451"/>
                    <a:pt x="285990" y="589657"/>
                    <a:pt x="184417" y="531367"/>
                  </a:cubicBezTo>
                  <a:cubicBezTo>
                    <a:pt x="82843" y="472358"/>
                    <a:pt x="0" y="311163"/>
                    <a:pt x="0" y="170117"/>
                  </a:cubicBezTo>
                  <a:cubicBezTo>
                    <a:pt x="0" y="29071"/>
                    <a:pt x="82123" y="-37134"/>
                    <a:pt x="184417" y="21155"/>
                  </a:cubicBezTo>
                  <a:cubicBezTo>
                    <a:pt x="286710" y="80164"/>
                    <a:pt x="368833" y="241360"/>
                    <a:pt x="368833" y="3824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 name="Google Shape;1277;p46">
              <a:extLst>
                <a:ext uri="{FF2B5EF4-FFF2-40B4-BE49-F238E27FC236}">
                  <a16:creationId xmlns:a16="http://schemas.microsoft.com/office/drawing/2014/main" id="{40671151-41C8-4C7E-B84C-D9C087AAFADD}"/>
                </a:ext>
              </a:extLst>
            </p:cNvPr>
            <p:cNvSpPr/>
            <p:nvPr/>
          </p:nvSpPr>
          <p:spPr>
            <a:xfrm>
              <a:off x="1300195" y="4426721"/>
              <a:ext cx="144076" cy="148308"/>
            </a:xfrm>
            <a:custGeom>
              <a:avLst/>
              <a:gdLst/>
              <a:ahLst/>
              <a:cxnLst/>
              <a:rect l="l" t="t" r="r" b="b"/>
              <a:pathLst>
                <a:path w="1440755" h="1483080" extrusionOk="0">
                  <a:moveTo>
                    <a:pt x="1440756" y="1425181"/>
                  </a:moveTo>
                  <a:cubicBezTo>
                    <a:pt x="1440756" y="1373368"/>
                    <a:pt x="1404017" y="1310042"/>
                    <a:pt x="1359353" y="1284135"/>
                  </a:cubicBezTo>
                  <a:lnTo>
                    <a:pt x="718217" y="914250"/>
                  </a:lnTo>
                  <a:lnTo>
                    <a:pt x="718217" y="378131"/>
                  </a:lnTo>
                  <a:lnTo>
                    <a:pt x="81403" y="11124"/>
                  </a:lnTo>
                  <a:cubicBezTo>
                    <a:pt x="36019" y="-14783"/>
                    <a:pt x="0" y="6086"/>
                    <a:pt x="0" y="57899"/>
                  </a:cubicBezTo>
                  <a:cubicBezTo>
                    <a:pt x="0" y="109711"/>
                    <a:pt x="36739" y="173039"/>
                    <a:pt x="81403" y="198945"/>
                  </a:cubicBezTo>
                  <a:lnTo>
                    <a:pt x="555412" y="472401"/>
                  </a:lnTo>
                  <a:lnTo>
                    <a:pt x="555412" y="1008520"/>
                  </a:lnTo>
                  <a:lnTo>
                    <a:pt x="1360074" y="1471957"/>
                  </a:lnTo>
                  <a:cubicBezTo>
                    <a:pt x="1404737" y="1497863"/>
                    <a:pt x="1440756" y="1476994"/>
                    <a:pt x="1440756" y="1425181"/>
                  </a:cubicBez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 name="Google Shape;1278;p46">
              <a:extLst>
                <a:ext uri="{FF2B5EF4-FFF2-40B4-BE49-F238E27FC236}">
                  <a16:creationId xmlns:a16="http://schemas.microsoft.com/office/drawing/2014/main" id="{F188E017-7979-406B-A55A-86294C7E8190}"/>
                </a:ext>
              </a:extLst>
            </p:cNvPr>
            <p:cNvSpPr/>
            <p:nvPr/>
          </p:nvSpPr>
          <p:spPr>
            <a:xfrm>
              <a:off x="1281448" y="4456718"/>
              <a:ext cx="16281" cy="191557"/>
            </a:xfrm>
            <a:custGeom>
              <a:avLst/>
              <a:gdLst/>
              <a:ahLst/>
              <a:cxnLst/>
              <a:rect l="l" t="t" r="r" b="b"/>
              <a:pathLst>
                <a:path w="162805" h="1915573" extrusionOk="0">
                  <a:moveTo>
                    <a:pt x="81403" y="1904450"/>
                  </a:moveTo>
                  <a:cubicBezTo>
                    <a:pt x="36019" y="1878543"/>
                    <a:pt x="0" y="1815217"/>
                    <a:pt x="0" y="1763404"/>
                  </a:cubicBezTo>
                  <a:lnTo>
                    <a:pt x="0" y="57899"/>
                  </a:lnTo>
                  <a:cubicBezTo>
                    <a:pt x="0" y="6086"/>
                    <a:pt x="36739" y="-14783"/>
                    <a:pt x="81403" y="11124"/>
                  </a:cubicBezTo>
                  <a:cubicBezTo>
                    <a:pt x="126787" y="37030"/>
                    <a:pt x="162806" y="100356"/>
                    <a:pt x="162806" y="152169"/>
                  </a:cubicBezTo>
                  <a:lnTo>
                    <a:pt x="162806" y="1857674"/>
                  </a:lnTo>
                  <a:cubicBezTo>
                    <a:pt x="162806" y="1909487"/>
                    <a:pt x="126066" y="1930356"/>
                    <a:pt x="81403" y="1904450"/>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 name="Google Shape;1279;p46">
              <a:extLst>
                <a:ext uri="{FF2B5EF4-FFF2-40B4-BE49-F238E27FC236}">
                  <a16:creationId xmlns:a16="http://schemas.microsoft.com/office/drawing/2014/main" id="{6F2C706C-2BE0-40BC-8A71-D864A9F924AE}"/>
                </a:ext>
              </a:extLst>
            </p:cNvPr>
            <p:cNvSpPr/>
            <p:nvPr/>
          </p:nvSpPr>
          <p:spPr>
            <a:xfrm>
              <a:off x="1416552" y="4536391"/>
              <a:ext cx="37316" cy="55944"/>
            </a:xfrm>
            <a:custGeom>
              <a:avLst/>
              <a:gdLst/>
              <a:ahLst/>
              <a:cxnLst/>
              <a:rect l="l" t="t" r="r" b="b"/>
              <a:pathLst>
                <a:path w="373156"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 name="Google Shape;1280;p46">
              <a:extLst>
                <a:ext uri="{FF2B5EF4-FFF2-40B4-BE49-F238E27FC236}">
                  <a16:creationId xmlns:a16="http://schemas.microsoft.com/office/drawing/2014/main" id="{F1577517-B163-4D48-87C9-A15CF5B0AB99}"/>
                </a:ext>
              </a:extLst>
            </p:cNvPr>
            <p:cNvSpPr/>
            <p:nvPr/>
          </p:nvSpPr>
          <p:spPr>
            <a:xfrm>
              <a:off x="1055916" y="4289546"/>
              <a:ext cx="117277" cy="284682"/>
            </a:xfrm>
            <a:custGeom>
              <a:avLst/>
              <a:gdLst/>
              <a:ahLst/>
              <a:cxnLst/>
              <a:rect l="l" t="t" r="r" b="b"/>
              <a:pathLst>
                <a:path w="1172775" h="2846825" extrusionOk="0">
                  <a:moveTo>
                    <a:pt x="0" y="0"/>
                  </a:moveTo>
                  <a:lnTo>
                    <a:pt x="1172776" y="676445"/>
                  </a:lnTo>
                  <a:lnTo>
                    <a:pt x="1172776" y="2846826"/>
                  </a:lnTo>
                  <a:lnTo>
                    <a:pt x="0" y="2170381"/>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 name="Google Shape;1281;p46">
              <a:extLst>
                <a:ext uri="{FF2B5EF4-FFF2-40B4-BE49-F238E27FC236}">
                  <a16:creationId xmlns:a16="http://schemas.microsoft.com/office/drawing/2014/main" id="{96D2E2F4-7410-469D-B5BA-5E88D9EE4C21}"/>
                </a:ext>
              </a:extLst>
            </p:cNvPr>
            <p:cNvSpPr/>
            <p:nvPr/>
          </p:nvSpPr>
          <p:spPr>
            <a:xfrm>
              <a:off x="1074447" y="4427185"/>
              <a:ext cx="69877" cy="48862"/>
            </a:xfrm>
            <a:custGeom>
              <a:avLst/>
              <a:gdLst/>
              <a:ahLst/>
              <a:cxnLst/>
              <a:rect l="l" t="t" r="r" b="b"/>
              <a:pathLst>
                <a:path w="698766" h="488623" extrusionOk="0">
                  <a:moveTo>
                    <a:pt x="0" y="0"/>
                  </a:moveTo>
                  <a:lnTo>
                    <a:pt x="698767" y="402988"/>
                  </a:lnTo>
                  <a:lnTo>
                    <a:pt x="698767" y="488624"/>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 name="Google Shape;1282;p46">
              <a:extLst>
                <a:ext uri="{FF2B5EF4-FFF2-40B4-BE49-F238E27FC236}">
                  <a16:creationId xmlns:a16="http://schemas.microsoft.com/office/drawing/2014/main" id="{C33BF9FB-B313-4C8A-AF0E-0D97FBA78611}"/>
                </a:ext>
              </a:extLst>
            </p:cNvPr>
            <p:cNvSpPr/>
            <p:nvPr/>
          </p:nvSpPr>
          <p:spPr>
            <a:xfrm>
              <a:off x="1081701" y="4448211"/>
              <a:ext cx="55397" cy="40515"/>
            </a:xfrm>
            <a:custGeom>
              <a:avLst/>
              <a:gdLst/>
              <a:ahLst/>
              <a:cxnLst/>
              <a:rect l="l" t="t" r="r" b="b"/>
              <a:pathLst>
                <a:path w="553970" h="405147" extrusionOk="0">
                  <a:moveTo>
                    <a:pt x="0" y="0"/>
                  </a:moveTo>
                  <a:lnTo>
                    <a:pt x="553971" y="319512"/>
                  </a:lnTo>
                  <a:lnTo>
                    <a:pt x="553971" y="405147"/>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 name="Google Shape;1283;p46">
              <a:extLst>
                <a:ext uri="{FF2B5EF4-FFF2-40B4-BE49-F238E27FC236}">
                  <a16:creationId xmlns:a16="http://schemas.microsoft.com/office/drawing/2014/main" id="{03890357-2E45-470A-8059-56EC44EC1677}"/>
                </a:ext>
              </a:extLst>
            </p:cNvPr>
            <p:cNvSpPr/>
            <p:nvPr/>
          </p:nvSpPr>
          <p:spPr>
            <a:xfrm>
              <a:off x="1019213" y="4439815"/>
              <a:ext cx="81619" cy="71314"/>
            </a:xfrm>
            <a:custGeom>
              <a:avLst/>
              <a:gdLst/>
              <a:ahLst/>
              <a:cxnLst/>
              <a:rect l="l" t="t" r="r" b="b"/>
              <a:pathLst>
                <a:path w="816188" h="713145" extrusionOk="0">
                  <a:moveTo>
                    <a:pt x="815468" y="470633"/>
                  </a:moveTo>
                  <a:lnTo>
                    <a:pt x="0" y="0"/>
                  </a:lnTo>
                  <a:lnTo>
                    <a:pt x="0" y="242513"/>
                  </a:lnTo>
                  <a:lnTo>
                    <a:pt x="816188" y="713146"/>
                  </a:lnTo>
                  <a:lnTo>
                    <a:pt x="815468" y="470633"/>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 name="Google Shape;1284;p46">
              <a:extLst>
                <a:ext uri="{FF2B5EF4-FFF2-40B4-BE49-F238E27FC236}">
                  <a16:creationId xmlns:a16="http://schemas.microsoft.com/office/drawing/2014/main" id="{72D54ED1-9AC5-46BD-A845-A14062A5888B}"/>
                </a:ext>
              </a:extLst>
            </p:cNvPr>
            <p:cNvSpPr/>
            <p:nvPr/>
          </p:nvSpPr>
          <p:spPr>
            <a:xfrm>
              <a:off x="1087088" y="4366761"/>
              <a:ext cx="52804" cy="26266"/>
            </a:xfrm>
            <a:custGeom>
              <a:avLst/>
              <a:gdLst/>
              <a:ahLst/>
              <a:cxnLst/>
              <a:rect l="l" t="t" r="r" b="b"/>
              <a:pathLst>
                <a:path w="528037" h="262662" extrusionOk="0">
                  <a:moveTo>
                    <a:pt x="528037" y="118738"/>
                  </a:moveTo>
                  <a:lnTo>
                    <a:pt x="345781" y="262662"/>
                  </a:lnTo>
                  <a:lnTo>
                    <a:pt x="223317" y="105785"/>
                  </a:lnTo>
                  <a:lnTo>
                    <a:pt x="63393" y="243952"/>
                  </a:lnTo>
                  <a:lnTo>
                    <a:pt x="0" y="197896"/>
                  </a:lnTo>
                  <a:lnTo>
                    <a:pt x="235564" y="0"/>
                  </a:lnTo>
                  <a:lnTo>
                    <a:pt x="355146" y="156878"/>
                  </a:lnTo>
                  <a:lnTo>
                    <a:pt x="486976" y="59009"/>
                  </a:lnTo>
                  <a:lnTo>
                    <a:pt x="528037" y="118738"/>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6" name="Google Shape;1285;p46">
              <a:extLst>
                <a:ext uri="{FF2B5EF4-FFF2-40B4-BE49-F238E27FC236}">
                  <a16:creationId xmlns:a16="http://schemas.microsoft.com/office/drawing/2014/main" id="{F46BC45B-AA54-4E92-A602-70EE14ACF1C5}"/>
                </a:ext>
              </a:extLst>
            </p:cNvPr>
            <p:cNvSpPr/>
            <p:nvPr/>
          </p:nvSpPr>
          <p:spPr>
            <a:xfrm>
              <a:off x="1132267" y="4356275"/>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7"/>
                    <a:pt x="0" y="97960"/>
                  </a:cubicBezTo>
                  <a:cubicBezTo>
                    <a:pt x="0" y="16643"/>
                    <a:pt x="47545" y="-21497"/>
                    <a:pt x="105896" y="12325"/>
                  </a:cubicBezTo>
                  <a:cubicBezTo>
                    <a:pt x="164246" y="46147"/>
                    <a:pt x="211791" y="13969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7" name="Google Shape;1286;p46">
              <a:extLst>
                <a:ext uri="{FF2B5EF4-FFF2-40B4-BE49-F238E27FC236}">
                  <a16:creationId xmlns:a16="http://schemas.microsoft.com/office/drawing/2014/main" id="{22190DC4-13E5-4D63-8AF3-93539AA8174F}"/>
                </a:ext>
              </a:extLst>
            </p:cNvPr>
            <p:cNvSpPr/>
            <p:nvPr/>
          </p:nvSpPr>
          <p:spPr>
            <a:xfrm>
              <a:off x="1077823" y="4371919"/>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8"/>
                    <a:pt x="0" y="97960"/>
                  </a:cubicBezTo>
                  <a:cubicBezTo>
                    <a:pt x="0" y="16643"/>
                    <a:pt x="47545" y="-21497"/>
                    <a:pt x="105896" y="12325"/>
                  </a:cubicBezTo>
                  <a:cubicBezTo>
                    <a:pt x="164246" y="46147"/>
                    <a:pt x="211791" y="13897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 name="Google Shape;1287;p46">
              <a:extLst>
                <a:ext uri="{FF2B5EF4-FFF2-40B4-BE49-F238E27FC236}">
                  <a16:creationId xmlns:a16="http://schemas.microsoft.com/office/drawing/2014/main" id="{23E21FCE-C2EC-40AE-B8A2-D967BCBF3F68}"/>
                </a:ext>
              </a:extLst>
            </p:cNvPr>
            <p:cNvSpPr/>
            <p:nvPr/>
          </p:nvSpPr>
          <p:spPr>
            <a:xfrm>
              <a:off x="1346594" y="4366905"/>
              <a:ext cx="111515" cy="122336"/>
            </a:xfrm>
            <a:custGeom>
              <a:avLst/>
              <a:gdLst/>
              <a:ahLst/>
              <a:cxnLst/>
              <a:rect l="l" t="t" r="r" b="b"/>
              <a:pathLst>
                <a:path w="1115145" h="1223357" extrusionOk="0">
                  <a:moveTo>
                    <a:pt x="1115145" y="643342"/>
                  </a:moveTo>
                  <a:lnTo>
                    <a:pt x="0" y="0"/>
                  </a:lnTo>
                  <a:lnTo>
                    <a:pt x="0" y="580015"/>
                  </a:lnTo>
                  <a:lnTo>
                    <a:pt x="1115145" y="1223358"/>
                  </a:lnTo>
                  <a:lnTo>
                    <a:pt x="1115145" y="643342"/>
                  </a:lnTo>
                  <a:close/>
                </a:path>
              </a:pathLst>
            </a:custGeom>
            <a:gradFill>
              <a:gsLst>
                <a:gs pos="0">
                  <a:srgbClr val="FFFFFF">
                    <a:alpha val="300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 name="Google Shape;1288;p46">
              <a:extLst>
                <a:ext uri="{FF2B5EF4-FFF2-40B4-BE49-F238E27FC236}">
                  <a16:creationId xmlns:a16="http://schemas.microsoft.com/office/drawing/2014/main" id="{15D50160-0045-4E9F-AD9A-9ACD3EE0486A}"/>
                </a:ext>
              </a:extLst>
            </p:cNvPr>
            <p:cNvSpPr/>
            <p:nvPr/>
          </p:nvSpPr>
          <p:spPr>
            <a:xfrm>
              <a:off x="1375037" y="4397332"/>
              <a:ext cx="33570" cy="26338"/>
            </a:xfrm>
            <a:custGeom>
              <a:avLst/>
              <a:gdLst/>
              <a:ahLst/>
              <a:cxnLst/>
              <a:rect l="l" t="t" r="r" b="b"/>
              <a:pathLst>
                <a:path w="335696" h="263381" extrusionOk="0">
                  <a:moveTo>
                    <a:pt x="0" y="0"/>
                  </a:moveTo>
                  <a:lnTo>
                    <a:pt x="335696" y="193578"/>
                  </a:lnTo>
                  <a:lnTo>
                    <a:pt x="335696" y="263382"/>
                  </a:lnTo>
                  <a:lnTo>
                    <a:pt x="0" y="69084"/>
                  </a:lnTo>
                  <a:lnTo>
                    <a:pt x="0" y="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 name="Google Shape;1289;p46">
              <a:extLst>
                <a:ext uri="{FF2B5EF4-FFF2-40B4-BE49-F238E27FC236}">
                  <a16:creationId xmlns:a16="http://schemas.microsoft.com/office/drawing/2014/main" id="{8E1636D6-F7B3-4345-A33A-9D82745830A7}"/>
                </a:ext>
              </a:extLst>
            </p:cNvPr>
            <p:cNvSpPr/>
            <p:nvPr/>
          </p:nvSpPr>
          <p:spPr>
            <a:xfrm>
              <a:off x="1375109" y="4411254"/>
              <a:ext cx="71461" cy="48215"/>
            </a:xfrm>
            <a:custGeom>
              <a:avLst/>
              <a:gdLst/>
              <a:ahLst/>
              <a:cxnLst/>
              <a:rect l="l" t="t" r="r" b="b"/>
              <a:pathLst>
                <a:path w="714614"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 name="Google Shape;1290;p46">
              <a:extLst>
                <a:ext uri="{FF2B5EF4-FFF2-40B4-BE49-F238E27FC236}">
                  <a16:creationId xmlns:a16="http://schemas.microsoft.com/office/drawing/2014/main" id="{C3F5545B-D47D-4302-8AF3-136F4E3DC2F1}"/>
                </a:ext>
              </a:extLst>
            </p:cNvPr>
            <p:cNvSpPr/>
            <p:nvPr/>
          </p:nvSpPr>
          <p:spPr>
            <a:xfrm>
              <a:off x="1356578" y="4386341"/>
              <a:ext cx="12679" cy="18805"/>
            </a:xfrm>
            <a:custGeom>
              <a:avLst/>
              <a:gdLst/>
              <a:ahLst/>
              <a:cxnLst/>
              <a:rect l="l" t="t" r="r" b="b"/>
              <a:pathLst>
                <a:path w="126786" h="188049" extrusionOk="0">
                  <a:moveTo>
                    <a:pt x="126787" y="130366"/>
                  </a:moveTo>
                  <a:cubicBezTo>
                    <a:pt x="126787" y="177861"/>
                    <a:pt x="98692" y="200889"/>
                    <a:pt x="63393" y="180739"/>
                  </a:cubicBezTo>
                  <a:cubicBezTo>
                    <a:pt x="28095" y="160590"/>
                    <a:pt x="0" y="105179"/>
                    <a:pt x="0" y="57684"/>
                  </a:cubicBezTo>
                  <a:cubicBezTo>
                    <a:pt x="0" y="10189"/>
                    <a:pt x="28095" y="-12839"/>
                    <a:pt x="63393" y="7310"/>
                  </a:cubicBezTo>
                  <a:cubicBezTo>
                    <a:pt x="98692" y="27460"/>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2" name="Google Shape;1291;p46">
              <a:extLst>
                <a:ext uri="{FF2B5EF4-FFF2-40B4-BE49-F238E27FC236}">
                  <a16:creationId xmlns:a16="http://schemas.microsoft.com/office/drawing/2014/main" id="{EBAC260B-F968-4CE1-93F3-985A43139479}"/>
                </a:ext>
              </a:extLst>
            </p:cNvPr>
            <p:cNvSpPr/>
            <p:nvPr/>
          </p:nvSpPr>
          <p:spPr>
            <a:xfrm>
              <a:off x="1061303" y="4190012"/>
              <a:ext cx="111515" cy="122336"/>
            </a:xfrm>
            <a:custGeom>
              <a:avLst/>
              <a:gdLst/>
              <a:ahLst/>
              <a:cxnLst/>
              <a:rect l="l" t="t" r="r" b="b"/>
              <a:pathLst>
                <a:path w="1115145" h="1223357" extrusionOk="0">
                  <a:moveTo>
                    <a:pt x="1115145" y="643342"/>
                  </a:moveTo>
                  <a:lnTo>
                    <a:pt x="0" y="0"/>
                  </a:lnTo>
                  <a:lnTo>
                    <a:pt x="0" y="580016"/>
                  </a:lnTo>
                  <a:lnTo>
                    <a:pt x="1115145" y="1223358"/>
                  </a:lnTo>
                  <a:lnTo>
                    <a:pt x="1115145" y="643342"/>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3" name="Google Shape;1292;p46">
              <a:extLst>
                <a:ext uri="{FF2B5EF4-FFF2-40B4-BE49-F238E27FC236}">
                  <a16:creationId xmlns:a16="http://schemas.microsoft.com/office/drawing/2014/main" id="{93B98F32-DF61-4A2B-9B22-DD850C9F676C}"/>
                </a:ext>
              </a:extLst>
            </p:cNvPr>
            <p:cNvSpPr/>
            <p:nvPr/>
          </p:nvSpPr>
          <p:spPr>
            <a:xfrm>
              <a:off x="1089746" y="4220439"/>
              <a:ext cx="33570" cy="26338"/>
            </a:xfrm>
            <a:custGeom>
              <a:avLst/>
              <a:gdLst/>
              <a:ahLst/>
              <a:cxnLst/>
              <a:rect l="l" t="t" r="r" b="b"/>
              <a:pathLst>
                <a:path w="335696" h="263381" extrusionOk="0">
                  <a:moveTo>
                    <a:pt x="0" y="0"/>
                  </a:moveTo>
                  <a:lnTo>
                    <a:pt x="335696" y="193578"/>
                  </a:lnTo>
                  <a:lnTo>
                    <a:pt x="335696" y="263382"/>
                  </a:lnTo>
                  <a:lnTo>
                    <a:pt x="0" y="6980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 name="Google Shape;1293;p46">
              <a:extLst>
                <a:ext uri="{FF2B5EF4-FFF2-40B4-BE49-F238E27FC236}">
                  <a16:creationId xmlns:a16="http://schemas.microsoft.com/office/drawing/2014/main" id="{D5AB6B52-9B4A-4B67-89EB-75C0842CDDE2}"/>
                </a:ext>
              </a:extLst>
            </p:cNvPr>
            <p:cNvSpPr/>
            <p:nvPr/>
          </p:nvSpPr>
          <p:spPr>
            <a:xfrm>
              <a:off x="1089818" y="4234361"/>
              <a:ext cx="71461" cy="48215"/>
            </a:xfrm>
            <a:custGeom>
              <a:avLst/>
              <a:gdLst/>
              <a:ahLst/>
              <a:cxnLst/>
              <a:rect l="l" t="t" r="r" b="b"/>
              <a:pathLst>
                <a:path w="714615"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 name="Google Shape;1294;p46">
              <a:extLst>
                <a:ext uri="{FF2B5EF4-FFF2-40B4-BE49-F238E27FC236}">
                  <a16:creationId xmlns:a16="http://schemas.microsoft.com/office/drawing/2014/main" id="{68C881AE-4E7D-456D-AB17-4E40F24A8D52}"/>
                </a:ext>
              </a:extLst>
            </p:cNvPr>
            <p:cNvSpPr/>
            <p:nvPr/>
          </p:nvSpPr>
          <p:spPr>
            <a:xfrm>
              <a:off x="1071287" y="4209448"/>
              <a:ext cx="12679" cy="18805"/>
            </a:xfrm>
            <a:custGeom>
              <a:avLst/>
              <a:gdLst/>
              <a:ahLst/>
              <a:cxnLst/>
              <a:rect l="l" t="t" r="r" b="b"/>
              <a:pathLst>
                <a:path w="126786" h="188049" extrusionOk="0">
                  <a:moveTo>
                    <a:pt x="126787" y="130366"/>
                  </a:moveTo>
                  <a:cubicBezTo>
                    <a:pt x="126787" y="177860"/>
                    <a:pt x="98692" y="200888"/>
                    <a:pt x="63393" y="180739"/>
                  </a:cubicBezTo>
                  <a:cubicBezTo>
                    <a:pt x="28095" y="160590"/>
                    <a:pt x="0" y="105179"/>
                    <a:pt x="0" y="57684"/>
                  </a:cubicBezTo>
                  <a:cubicBezTo>
                    <a:pt x="0" y="10189"/>
                    <a:pt x="28095" y="-12839"/>
                    <a:pt x="63393" y="7310"/>
                  </a:cubicBezTo>
                  <a:cubicBezTo>
                    <a:pt x="97971" y="27459"/>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 name="Google Shape;1295;p46">
              <a:extLst>
                <a:ext uri="{FF2B5EF4-FFF2-40B4-BE49-F238E27FC236}">
                  <a16:creationId xmlns:a16="http://schemas.microsoft.com/office/drawing/2014/main" id="{395B1C26-036C-45AE-9A1B-170076391952}"/>
                </a:ext>
              </a:extLst>
            </p:cNvPr>
            <p:cNvSpPr/>
            <p:nvPr/>
          </p:nvSpPr>
          <p:spPr>
            <a:xfrm>
              <a:off x="1227436" y="4284375"/>
              <a:ext cx="92208" cy="138390"/>
            </a:xfrm>
            <a:custGeom>
              <a:avLst/>
              <a:gdLst/>
              <a:ahLst/>
              <a:cxnLst/>
              <a:rect l="l" t="t" r="r" b="b"/>
              <a:pathLst>
                <a:path w="922083" h="1383901" extrusionOk="0">
                  <a:moveTo>
                    <a:pt x="922084" y="957851"/>
                  </a:moveTo>
                  <a:cubicBezTo>
                    <a:pt x="922084" y="1310466"/>
                    <a:pt x="715336" y="1477418"/>
                    <a:pt x="461042" y="1330616"/>
                  </a:cubicBezTo>
                  <a:cubicBezTo>
                    <a:pt x="206028" y="1183813"/>
                    <a:pt x="0" y="778665"/>
                    <a:pt x="0" y="426050"/>
                  </a:cubicBezTo>
                  <a:cubicBezTo>
                    <a:pt x="0" y="73435"/>
                    <a:pt x="206749" y="-93517"/>
                    <a:pt x="461042" y="53286"/>
                  </a:cubicBezTo>
                  <a:cubicBezTo>
                    <a:pt x="716056" y="200089"/>
                    <a:pt x="922084" y="605236"/>
                    <a:pt x="922084" y="957851"/>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 name="Google Shape;1296;p46">
              <a:extLst>
                <a:ext uri="{FF2B5EF4-FFF2-40B4-BE49-F238E27FC236}">
                  <a16:creationId xmlns:a16="http://schemas.microsoft.com/office/drawing/2014/main" id="{01CDA054-8E5A-447A-A361-1876E82EAB2D}"/>
                </a:ext>
              </a:extLst>
            </p:cNvPr>
            <p:cNvSpPr/>
            <p:nvPr/>
          </p:nvSpPr>
          <p:spPr>
            <a:xfrm>
              <a:off x="1244674" y="4345448"/>
              <a:ext cx="12534" cy="17095"/>
            </a:xfrm>
            <a:custGeom>
              <a:avLst/>
              <a:gdLst/>
              <a:ahLst/>
              <a:cxnLst/>
              <a:rect l="l" t="t" r="r" b="b"/>
              <a:pathLst>
                <a:path w="125345" h="170952" extrusionOk="0">
                  <a:moveTo>
                    <a:pt x="106616" y="170551"/>
                  </a:moveTo>
                  <a:cubicBezTo>
                    <a:pt x="118862" y="166952"/>
                    <a:pt x="125346" y="153999"/>
                    <a:pt x="125346" y="131691"/>
                  </a:cubicBezTo>
                  <a:cubicBezTo>
                    <a:pt x="125346" y="108663"/>
                    <a:pt x="118862" y="88514"/>
                    <a:pt x="106616" y="71962"/>
                  </a:cubicBezTo>
                  <a:cubicBezTo>
                    <a:pt x="93649" y="55411"/>
                    <a:pt x="74920" y="39579"/>
                    <a:pt x="50426" y="25907"/>
                  </a:cubicBezTo>
                  <a:cubicBezTo>
                    <a:pt x="42502" y="21589"/>
                    <a:pt x="33858" y="16552"/>
                    <a:pt x="24493" y="12234"/>
                  </a:cubicBezTo>
                  <a:cubicBezTo>
                    <a:pt x="15128" y="7196"/>
                    <a:pt x="7204" y="2879"/>
                    <a:pt x="0" y="0"/>
                  </a:cubicBezTo>
                  <a:lnTo>
                    <a:pt x="0" y="123775"/>
                  </a:lnTo>
                  <a:lnTo>
                    <a:pt x="45384" y="149682"/>
                  </a:lnTo>
                  <a:cubicBezTo>
                    <a:pt x="74199" y="166233"/>
                    <a:pt x="94370" y="172709"/>
                    <a:pt x="106616" y="170551"/>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 name="Google Shape;1297;p46">
              <a:extLst>
                <a:ext uri="{FF2B5EF4-FFF2-40B4-BE49-F238E27FC236}">
                  <a16:creationId xmlns:a16="http://schemas.microsoft.com/office/drawing/2014/main" id="{1D9C6525-3852-4457-B2DE-27061D9B84DC}"/>
                </a:ext>
              </a:extLst>
            </p:cNvPr>
            <p:cNvSpPr/>
            <p:nvPr/>
          </p:nvSpPr>
          <p:spPr>
            <a:xfrm>
              <a:off x="1244602" y="4367551"/>
              <a:ext cx="14119" cy="20094"/>
            </a:xfrm>
            <a:custGeom>
              <a:avLst/>
              <a:gdLst/>
              <a:ahLst/>
              <a:cxnLst/>
              <a:rect l="l" t="t" r="r" b="b"/>
              <a:pathLst>
                <a:path w="141193" h="200941" extrusionOk="0">
                  <a:moveTo>
                    <a:pt x="58350" y="33822"/>
                  </a:moveTo>
                  <a:lnTo>
                    <a:pt x="0" y="0"/>
                  </a:lnTo>
                  <a:lnTo>
                    <a:pt x="0" y="148242"/>
                  </a:lnTo>
                  <a:cubicBezTo>
                    <a:pt x="7204" y="153279"/>
                    <a:pt x="14408" y="158317"/>
                    <a:pt x="21611" y="162634"/>
                  </a:cubicBezTo>
                  <a:cubicBezTo>
                    <a:pt x="29535" y="167672"/>
                    <a:pt x="38180" y="172709"/>
                    <a:pt x="47545" y="178466"/>
                  </a:cubicBezTo>
                  <a:cubicBezTo>
                    <a:pt x="75640" y="194298"/>
                    <a:pt x="97971" y="202214"/>
                    <a:pt x="115261" y="200774"/>
                  </a:cubicBezTo>
                  <a:cubicBezTo>
                    <a:pt x="132550" y="200055"/>
                    <a:pt x="141194" y="184223"/>
                    <a:pt x="141194" y="154719"/>
                  </a:cubicBezTo>
                  <a:cubicBezTo>
                    <a:pt x="141194" y="128812"/>
                    <a:pt x="133990" y="105784"/>
                    <a:pt x="119583" y="86355"/>
                  </a:cubicBezTo>
                  <a:cubicBezTo>
                    <a:pt x="105175" y="66925"/>
                    <a:pt x="85005" y="48934"/>
                    <a:pt x="58350" y="33822"/>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 name="Google Shape;1298;p46">
              <a:extLst>
                <a:ext uri="{FF2B5EF4-FFF2-40B4-BE49-F238E27FC236}">
                  <a16:creationId xmlns:a16="http://schemas.microsoft.com/office/drawing/2014/main" id="{E20EB54E-09DA-4758-8F77-5C2490C9BB99}"/>
                </a:ext>
              </a:extLst>
            </p:cNvPr>
            <p:cNvSpPr/>
            <p:nvPr/>
          </p:nvSpPr>
          <p:spPr>
            <a:xfrm>
              <a:off x="1206032" y="4298728"/>
              <a:ext cx="92208" cy="138390"/>
            </a:xfrm>
            <a:custGeom>
              <a:avLst/>
              <a:gdLst/>
              <a:ahLst/>
              <a:cxnLst/>
              <a:rect l="l" t="t" r="r" b="b"/>
              <a:pathLst>
                <a:path w="922083" h="1383901" extrusionOk="0">
                  <a:moveTo>
                    <a:pt x="461042" y="53286"/>
                  </a:moveTo>
                  <a:cubicBezTo>
                    <a:pt x="206028" y="-93517"/>
                    <a:pt x="0" y="73435"/>
                    <a:pt x="0" y="426050"/>
                  </a:cubicBezTo>
                  <a:cubicBezTo>
                    <a:pt x="0" y="778665"/>
                    <a:pt x="206749" y="1183813"/>
                    <a:pt x="461042" y="1330616"/>
                  </a:cubicBezTo>
                  <a:cubicBezTo>
                    <a:pt x="716056" y="1477418"/>
                    <a:pt x="922084" y="1310466"/>
                    <a:pt x="922084" y="957851"/>
                  </a:cubicBezTo>
                  <a:cubicBezTo>
                    <a:pt x="922084" y="605236"/>
                    <a:pt x="715335" y="200089"/>
                    <a:pt x="461042" y="53286"/>
                  </a:cubicBezTo>
                  <a:close/>
                  <a:moveTo>
                    <a:pt x="574862" y="1010384"/>
                  </a:moveTo>
                  <a:cubicBezTo>
                    <a:pt x="550369" y="1019739"/>
                    <a:pt x="516511" y="1014701"/>
                    <a:pt x="473289" y="995271"/>
                  </a:cubicBezTo>
                  <a:lnTo>
                    <a:pt x="473289" y="1081626"/>
                  </a:lnTo>
                  <a:lnTo>
                    <a:pt x="384682" y="1030533"/>
                  </a:lnTo>
                  <a:lnTo>
                    <a:pt x="384682" y="944898"/>
                  </a:lnTo>
                  <a:cubicBezTo>
                    <a:pt x="378199" y="941300"/>
                    <a:pt x="372436" y="936982"/>
                    <a:pt x="365952" y="932664"/>
                  </a:cubicBezTo>
                  <a:cubicBezTo>
                    <a:pt x="343620" y="917552"/>
                    <a:pt x="320568" y="899562"/>
                    <a:pt x="296075" y="878692"/>
                  </a:cubicBezTo>
                  <a:lnTo>
                    <a:pt x="296075" y="321705"/>
                  </a:lnTo>
                  <a:cubicBezTo>
                    <a:pt x="314805" y="327462"/>
                    <a:pt x="335696" y="336098"/>
                    <a:pt x="358748" y="346892"/>
                  </a:cubicBezTo>
                  <a:cubicBezTo>
                    <a:pt x="367393" y="350490"/>
                    <a:pt x="376037" y="354808"/>
                    <a:pt x="384682" y="359126"/>
                  </a:cubicBezTo>
                  <a:lnTo>
                    <a:pt x="384682" y="273490"/>
                  </a:lnTo>
                  <a:lnTo>
                    <a:pt x="473289" y="324584"/>
                  </a:lnTo>
                  <a:lnTo>
                    <a:pt x="472568" y="412377"/>
                  </a:lnTo>
                  <a:cubicBezTo>
                    <a:pt x="479772" y="418134"/>
                    <a:pt x="486976" y="423172"/>
                    <a:pt x="493459" y="428929"/>
                  </a:cubicBezTo>
                  <a:cubicBezTo>
                    <a:pt x="515791" y="446919"/>
                    <a:pt x="535241" y="467069"/>
                    <a:pt x="551089" y="488658"/>
                  </a:cubicBezTo>
                  <a:cubicBezTo>
                    <a:pt x="566938" y="510246"/>
                    <a:pt x="579184" y="534713"/>
                    <a:pt x="587829" y="560620"/>
                  </a:cubicBezTo>
                  <a:cubicBezTo>
                    <a:pt x="597193" y="586526"/>
                    <a:pt x="601516" y="614591"/>
                    <a:pt x="601516" y="644815"/>
                  </a:cubicBezTo>
                  <a:cubicBezTo>
                    <a:pt x="601516" y="690871"/>
                    <a:pt x="585667" y="718217"/>
                    <a:pt x="553971" y="726133"/>
                  </a:cubicBezTo>
                  <a:cubicBezTo>
                    <a:pt x="580625" y="754918"/>
                    <a:pt x="598634" y="783703"/>
                    <a:pt x="607999" y="813207"/>
                  </a:cubicBezTo>
                  <a:cubicBezTo>
                    <a:pt x="617364" y="841992"/>
                    <a:pt x="622407" y="872216"/>
                    <a:pt x="622407" y="901720"/>
                  </a:cubicBezTo>
                  <a:cubicBezTo>
                    <a:pt x="622407" y="962169"/>
                    <a:pt x="606558" y="998150"/>
                    <a:pt x="574862" y="1010384"/>
                  </a:cubicBezTo>
                  <a:close/>
                </a:path>
              </a:pathLst>
            </a:custGeom>
            <a:gradFill>
              <a:gsLst>
                <a:gs pos="0">
                  <a:srgbClr val="FFFFFF">
                    <a:alpha val="40000"/>
                  </a:srgbClr>
                </a:gs>
                <a:gs pos="100000">
                  <a:srgbClr val="FFFFFF">
                    <a:alpha val="1000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6"/>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BLOCKCHAIN</a:t>
            </a:r>
            <a:endParaRPr dirty="0"/>
          </a:p>
        </p:txBody>
      </p:sp>
      <p:sp>
        <p:nvSpPr>
          <p:cNvPr id="163" name="Google Shape;163;p16"/>
          <p:cNvSpPr txBox="1">
            <a:spLocks noGrp="1"/>
          </p:cNvSpPr>
          <p:nvPr>
            <p:ph type="body" idx="1"/>
          </p:nvPr>
        </p:nvSpPr>
        <p:spPr>
          <a:xfrm>
            <a:off x="773082" y="1353948"/>
            <a:ext cx="7741440" cy="3033900"/>
          </a:xfrm>
          <a:prstGeom prst="rect">
            <a:avLst/>
          </a:prstGeom>
        </p:spPr>
        <p:txBody>
          <a:bodyPr spcFirstLastPara="1" wrap="square" lIns="0" tIns="0" rIns="0" bIns="0" anchor="t" anchorCtr="0">
            <a:noAutofit/>
          </a:bodyPr>
          <a:lstStyle/>
          <a:p>
            <a:pPr marL="76200" lvl="0" indent="0" algn="just" rtl="0">
              <a:spcBef>
                <a:spcPts val="0"/>
              </a:spcBef>
              <a:spcAft>
                <a:spcPts val="0"/>
              </a:spcAft>
              <a:buSzPts val="2400"/>
              <a:buNone/>
            </a:pPr>
            <a:r>
              <a:rPr lang="en-US" sz="1600" dirty="0"/>
              <a:t>A blockchain is a decentralized, distributed, and oftentimes public, digital ledger consisting of records called blocks that is used to record transactions across many computers so that any involved block cannot be altered retroactively, without the alteration of all subsequent blocks. This allows the participants to verify and audit transactions independently and relatively inexpensively. A blockchain database is managed autonomously using a peer-to-peer network and a distributed timestamping server. They are authenticated by mass collaboration powered by collective self-interests. Such a design facilitates robust workflow where participants' uncertainty regarding data security is marginal. The use of a blockchain removes the characteristic of infinite reproducibility from a digital asset. It confirms that each unit of value was transferred only once, solving the long-standing problem of double spending. </a:t>
            </a:r>
            <a:endParaRPr sz="1600" dirty="0"/>
          </a:p>
        </p:txBody>
      </p:sp>
      <p:sp>
        <p:nvSpPr>
          <p:cNvPr id="164" name="Google Shape;164;p16"/>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995362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6"/>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BLOCKCHAIN</a:t>
            </a:r>
            <a:endParaRPr dirty="0"/>
          </a:p>
        </p:txBody>
      </p:sp>
      <p:sp>
        <p:nvSpPr>
          <p:cNvPr id="163" name="Google Shape;163;p16"/>
          <p:cNvSpPr txBox="1">
            <a:spLocks noGrp="1"/>
          </p:cNvSpPr>
          <p:nvPr>
            <p:ph type="body" idx="1"/>
          </p:nvPr>
        </p:nvSpPr>
        <p:spPr>
          <a:xfrm>
            <a:off x="773083" y="1353948"/>
            <a:ext cx="5370952" cy="3033900"/>
          </a:xfrm>
          <a:prstGeom prst="rect">
            <a:avLst/>
          </a:prstGeom>
        </p:spPr>
        <p:txBody>
          <a:bodyPr spcFirstLastPara="1" wrap="square" lIns="0" tIns="0" rIns="0" bIns="0" anchor="t" anchorCtr="0">
            <a:noAutofit/>
          </a:bodyPr>
          <a:lstStyle/>
          <a:p>
            <a:pPr marL="76200" lvl="0" indent="0" algn="just" rtl="0">
              <a:spcBef>
                <a:spcPts val="0"/>
              </a:spcBef>
              <a:spcAft>
                <a:spcPts val="0"/>
              </a:spcAft>
              <a:buSzPts val="2400"/>
              <a:buNone/>
            </a:pPr>
            <a:r>
              <a:rPr lang="en-US" sz="1600" dirty="0"/>
              <a:t>The first blockchain was conceptualized by a person (or group of people) known as Satoshi Nakamoto in 2008. Nakamoto improved the design in an important way using a </a:t>
            </a:r>
            <a:r>
              <a:rPr lang="en-US" sz="1600" dirty="0" err="1"/>
              <a:t>Hashcash</a:t>
            </a:r>
            <a:r>
              <a:rPr lang="en-US" sz="1600" dirty="0"/>
              <a:t>-like method to timestamp blocks without requiring them to be signed by a trusted party and introducing a difficulty parameter to stabilize rate with which blocks are added to the chain. The design was implemented the following year by Nakamoto as a core component of the cryptocurrency bitcoin, where it serves as the public ledger for all transactions on the network.</a:t>
            </a:r>
            <a:endParaRPr sz="1600" dirty="0"/>
          </a:p>
        </p:txBody>
      </p:sp>
      <p:sp>
        <p:nvSpPr>
          <p:cNvPr id="164" name="Google Shape;164;p16"/>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grpSp>
        <p:nvGrpSpPr>
          <p:cNvPr id="31" name="Grupo 20">
            <a:extLst>
              <a:ext uri="{FF2B5EF4-FFF2-40B4-BE49-F238E27FC236}">
                <a16:creationId xmlns:a16="http://schemas.microsoft.com/office/drawing/2014/main" id="{838EC795-FB91-4E13-9808-740619CD1B3F}"/>
              </a:ext>
            </a:extLst>
          </p:cNvPr>
          <p:cNvGrpSpPr/>
          <p:nvPr/>
        </p:nvGrpSpPr>
        <p:grpSpPr>
          <a:xfrm>
            <a:off x="6212646" y="616226"/>
            <a:ext cx="2680758" cy="4048539"/>
            <a:chOff x="1019213" y="3964719"/>
            <a:chExt cx="438896" cy="683556"/>
          </a:xfrm>
        </p:grpSpPr>
        <p:sp>
          <p:nvSpPr>
            <p:cNvPr id="32" name="Google Shape;1271;p46">
              <a:extLst>
                <a:ext uri="{FF2B5EF4-FFF2-40B4-BE49-F238E27FC236}">
                  <a16:creationId xmlns:a16="http://schemas.microsoft.com/office/drawing/2014/main" id="{2CECA4D6-59DC-47E4-B70C-6BD2ECCFDF76}"/>
                </a:ext>
              </a:extLst>
            </p:cNvPr>
            <p:cNvSpPr/>
            <p:nvPr/>
          </p:nvSpPr>
          <p:spPr>
            <a:xfrm>
              <a:off x="1180677" y="3964719"/>
              <a:ext cx="57630" cy="327278"/>
            </a:xfrm>
            <a:custGeom>
              <a:avLst/>
              <a:gdLst/>
              <a:ahLst/>
              <a:cxnLst/>
              <a:rect l="l" t="t" r="r" b="b"/>
              <a:pathLst>
                <a:path w="576302" h="3272780" extrusionOk="0">
                  <a:moveTo>
                    <a:pt x="82123" y="11123"/>
                  </a:moveTo>
                  <a:cubicBezTo>
                    <a:pt x="127507" y="37030"/>
                    <a:pt x="163526" y="100357"/>
                    <a:pt x="163526" y="152169"/>
                  </a:cubicBezTo>
                  <a:lnTo>
                    <a:pt x="163526" y="1542480"/>
                  </a:lnTo>
                  <a:lnTo>
                    <a:pt x="576303" y="1780675"/>
                  </a:lnTo>
                  <a:lnTo>
                    <a:pt x="576303" y="3214882"/>
                  </a:lnTo>
                  <a:cubicBezTo>
                    <a:pt x="576303" y="3266695"/>
                    <a:pt x="539563" y="3287564"/>
                    <a:pt x="494900" y="3261657"/>
                  </a:cubicBezTo>
                  <a:cubicBezTo>
                    <a:pt x="449516" y="3235751"/>
                    <a:pt x="413497" y="3172424"/>
                    <a:pt x="413497" y="3120611"/>
                  </a:cubicBezTo>
                  <a:lnTo>
                    <a:pt x="413497" y="1874226"/>
                  </a:lnTo>
                  <a:lnTo>
                    <a:pt x="0" y="1636750"/>
                  </a:lnTo>
                  <a:lnTo>
                    <a:pt x="0" y="57899"/>
                  </a:lnTo>
                  <a:cubicBezTo>
                    <a:pt x="0" y="6086"/>
                    <a:pt x="36739" y="-14783"/>
                    <a:pt x="8212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 name="Google Shape;1272;p46">
              <a:extLst>
                <a:ext uri="{FF2B5EF4-FFF2-40B4-BE49-F238E27FC236}">
                  <a16:creationId xmlns:a16="http://schemas.microsoft.com/office/drawing/2014/main" id="{E44B9D30-493A-45DA-B201-7838DF899D00}"/>
                </a:ext>
              </a:extLst>
            </p:cNvPr>
            <p:cNvSpPr/>
            <p:nvPr/>
          </p:nvSpPr>
          <p:spPr>
            <a:xfrm>
              <a:off x="1203159" y="4438020"/>
              <a:ext cx="57558" cy="169609"/>
            </a:xfrm>
            <a:custGeom>
              <a:avLst/>
              <a:gdLst/>
              <a:ahLst/>
              <a:cxnLst/>
              <a:rect l="l" t="t" r="r" b="b"/>
              <a:pathLst>
                <a:path w="575582" h="1696088" extrusionOk="0">
                  <a:moveTo>
                    <a:pt x="81403" y="1684965"/>
                  </a:moveTo>
                  <a:cubicBezTo>
                    <a:pt x="126787" y="1710871"/>
                    <a:pt x="162806" y="1690002"/>
                    <a:pt x="162806" y="1638189"/>
                  </a:cubicBezTo>
                  <a:lnTo>
                    <a:pt x="162806" y="596176"/>
                  </a:lnTo>
                  <a:lnTo>
                    <a:pt x="575582" y="834371"/>
                  </a:lnTo>
                  <a:lnTo>
                    <a:pt x="575582" y="152169"/>
                  </a:lnTo>
                  <a:cubicBezTo>
                    <a:pt x="575582" y="100356"/>
                    <a:pt x="538843" y="37030"/>
                    <a:pt x="494179" y="11124"/>
                  </a:cubicBezTo>
                  <a:cubicBezTo>
                    <a:pt x="448795" y="-14783"/>
                    <a:pt x="412777" y="6086"/>
                    <a:pt x="412777" y="57899"/>
                  </a:cubicBezTo>
                  <a:lnTo>
                    <a:pt x="412777" y="552280"/>
                  </a:lnTo>
                  <a:lnTo>
                    <a:pt x="0" y="314084"/>
                  </a:lnTo>
                  <a:lnTo>
                    <a:pt x="0" y="1543919"/>
                  </a:lnTo>
                  <a:cubicBezTo>
                    <a:pt x="0" y="1595732"/>
                    <a:pt x="36739" y="1659059"/>
                    <a:pt x="81403" y="1684965"/>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 name="Google Shape;1273;p46">
              <a:extLst>
                <a:ext uri="{FF2B5EF4-FFF2-40B4-BE49-F238E27FC236}">
                  <a16:creationId xmlns:a16="http://schemas.microsoft.com/office/drawing/2014/main" id="{83005090-CC9B-4D40-AF32-DBDEC1B11E40}"/>
                </a:ext>
              </a:extLst>
            </p:cNvPr>
            <p:cNvSpPr/>
            <p:nvPr/>
          </p:nvSpPr>
          <p:spPr>
            <a:xfrm>
              <a:off x="1266437" y="4020885"/>
              <a:ext cx="16281" cy="257547"/>
            </a:xfrm>
            <a:custGeom>
              <a:avLst/>
              <a:gdLst/>
              <a:ahLst/>
              <a:cxnLst/>
              <a:rect l="l" t="t" r="r" b="b"/>
              <a:pathLst>
                <a:path w="162805" h="2575466" extrusionOk="0">
                  <a:moveTo>
                    <a:pt x="81403" y="11123"/>
                  </a:moveTo>
                  <a:cubicBezTo>
                    <a:pt x="126787" y="37030"/>
                    <a:pt x="162806" y="100357"/>
                    <a:pt x="162806" y="152169"/>
                  </a:cubicBezTo>
                  <a:lnTo>
                    <a:pt x="162806" y="2517568"/>
                  </a:lnTo>
                  <a:cubicBezTo>
                    <a:pt x="162806" y="2569381"/>
                    <a:pt x="126066" y="2590250"/>
                    <a:pt x="81403" y="2564343"/>
                  </a:cubicBezTo>
                  <a:cubicBezTo>
                    <a:pt x="36019" y="2538437"/>
                    <a:pt x="0" y="2475110"/>
                    <a:pt x="0" y="2423297"/>
                  </a:cubicBezTo>
                  <a:lnTo>
                    <a:pt x="0" y="57899"/>
                  </a:lnTo>
                  <a:cubicBezTo>
                    <a:pt x="0" y="6086"/>
                    <a:pt x="36739" y="-14783"/>
                    <a:pt x="8140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 name="Google Shape;1274;p46">
              <a:extLst>
                <a:ext uri="{FF2B5EF4-FFF2-40B4-BE49-F238E27FC236}">
                  <a16:creationId xmlns:a16="http://schemas.microsoft.com/office/drawing/2014/main" id="{5EAEB632-1E81-4A9B-9AAC-CA29B36252F6}"/>
                </a:ext>
              </a:extLst>
            </p:cNvPr>
            <p:cNvSpPr/>
            <p:nvPr/>
          </p:nvSpPr>
          <p:spPr>
            <a:xfrm>
              <a:off x="1191235" y="4555583"/>
              <a:ext cx="37316" cy="55944"/>
            </a:xfrm>
            <a:custGeom>
              <a:avLst/>
              <a:gdLst/>
              <a:ahLst/>
              <a:cxnLst/>
              <a:rect l="l" t="t" r="r" b="b"/>
              <a:pathLst>
                <a:path w="373155"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 name="Google Shape;1275;p46">
              <a:extLst>
                <a:ext uri="{FF2B5EF4-FFF2-40B4-BE49-F238E27FC236}">
                  <a16:creationId xmlns:a16="http://schemas.microsoft.com/office/drawing/2014/main" id="{D871D6E8-629F-4429-9B5F-0607A53C05D7}"/>
                </a:ext>
              </a:extLst>
            </p:cNvPr>
            <p:cNvSpPr/>
            <p:nvPr/>
          </p:nvSpPr>
          <p:spPr>
            <a:xfrm>
              <a:off x="1315853" y="4184741"/>
              <a:ext cx="57558" cy="153705"/>
            </a:xfrm>
            <a:custGeom>
              <a:avLst/>
              <a:gdLst/>
              <a:ahLst/>
              <a:cxnLst/>
              <a:rect l="l" t="t" r="r" b="b"/>
              <a:pathLst>
                <a:path w="575582" h="1537051" extrusionOk="0">
                  <a:moveTo>
                    <a:pt x="494179" y="11123"/>
                  </a:moveTo>
                  <a:cubicBezTo>
                    <a:pt x="448796" y="-14783"/>
                    <a:pt x="412777" y="6086"/>
                    <a:pt x="412777" y="57899"/>
                  </a:cubicBezTo>
                  <a:lnTo>
                    <a:pt x="412777" y="760250"/>
                  </a:lnTo>
                  <a:lnTo>
                    <a:pt x="0" y="522055"/>
                  </a:lnTo>
                  <a:lnTo>
                    <a:pt x="0" y="1384882"/>
                  </a:lnTo>
                  <a:cubicBezTo>
                    <a:pt x="0" y="1436695"/>
                    <a:pt x="36739" y="1500022"/>
                    <a:pt x="81403" y="1525928"/>
                  </a:cubicBezTo>
                  <a:cubicBezTo>
                    <a:pt x="126787" y="1551835"/>
                    <a:pt x="162806" y="1530966"/>
                    <a:pt x="162806" y="1479153"/>
                  </a:cubicBezTo>
                  <a:lnTo>
                    <a:pt x="162806" y="804147"/>
                  </a:lnTo>
                  <a:lnTo>
                    <a:pt x="575582" y="1042342"/>
                  </a:lnTo>
                  <a:lnTo>
                    <a:pt x="575582" y="152169"/>
                  </a:lnTo>
                  <a:cubicBezTo>
                    <a:pt x="575582" y="100357"/>
                    <a:pt x="538843" y="37030"/>
                    <a:pt x="494179"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 name="Google Shape;1276;p46">
              <a:extLst>
                <a:ext uri="{FF2B5EF4-FFF2-40B4-BE49-F238E27FC236}">
                  <a16:creationId xmlns:a16="http://schemas.microsoft.com/office/drawing/2014/main" id="{C84077E6-9858-4FD3-81DA-611451B07C10}"/>
                </a:ext>
              </a:extLst>
            </p:cNvPr>
            <p:cNvSpPr/>
            <p:nvPr/>
          </p:nvSpPr>
          <p:spPr>
            <a:xfrm>
              <a:off x="1346594" y="4172474"/>
              <a:ext cx="36883" cy="55252"/>
            </a:xfrm>
            <a:custGeom>
              <a:avLst/>
              <a:gdLst/>
              <a:ahLst/>
              <a:cxnLst/>
              <a:rect l="l" t="t" r="r" b="b"/>
              <a:pathLst>
                <a:path w="368833" h="552522" extrusionOk="0">
                  <a:moveTo>
                    <a:pt x="368833" y="382406"/>
                  </a:moveTo>
                  <a:cubicBezTo>
                    <a:pt x="368833" y="523451"/>
                    <a:pt x="285990" y="589657"/>
                    <a:pt x="184417" y="531367"/>
                  </a:cubicBezTo>
                  <a:cubicBezTo>
                    <a:pt x="82843" y="472358"/>
                    <a:pt x="0" y="311163"/>
                    <a:pt x="0" y="170117"/>
                  </a:cubicBezTo>
                  <a:cubicBezTo>
                    <a:pt x="0" y="29071"/>
                    <a:pt x="82123" y="-37134"/>
                    <a:pt x="184417" y="21155"/>
                  </a:cubicBezTo>
                  <a:cubicBezTo>
                    <a:pt x="286710" y="80164"/>
                    <a:pt x="368833" y="241360"/>
                    <a:pt x="368833" y="3824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 name="Google Shape;1277;p46">
              <a:extLst>
                <a:ext uri="{FF2B5EF4-FFF2-40B4-BE49-F238E27FC236}">
                  <a16:creationId xmlns:a16="http://schemas.microsoft.com/office/drawing/2014/main" id="{5308EA14-0C59-4534-BE1E-F8AA49D9F03A}"/>
                </a:ext>
              </a:extLst>
            </p:cNvPr>
            <p:cNvSpPr/>
            <p:nvPr/>
          </p:nvSpPr>
          <p:spPr>
            <a:xfrm>
              <a:off x="1300195" y="4426721"/>
              <a:ext cx="144076" cy="148308"/>
            </a:xfrm>
            <a:custGeom>
              <a:avLst/>
              <a:gdLst/>
              <a:ahLst/>
              <a:cxnLst/>
              <a:rect l="l" t="t" r="r" b="b"/>
              <a:pathLst>
                <a:path w="1440755" h="1483080" extrusionOk="0">
                  <a:moveTo>
                    <a:pt x="1440756" y="1425181"/>
                  </a:moveTo>
                  <a:cubicBezTo>
                    <a:pt x="1440756" y="1373368"/>
                    <a:pt x="1404017" y="1310042"/>
                    <a:pt x="1359353" y="1284135"/>
                  </a:cubicBezTo>
                  <a:lnTo>
                    <a:pt x="718217" y="914250"/>
                  </a:lnTo>
                  <a:lnTo>
                    <a:pt x="718217" y="378131"/>
                  </a:lnTo>
                  <a:lnTo>
                    <a:pt x="81403" y="11124"/>
                  </a:lnTo>
                  <a:cubicBezTo>
                    <a:pt x="36019" y="-14783"/>
                    <a:pt x="0" y="6086"/>
                    <a:pt x="0" y="57899"/>
                  </a:cubicBezTo>
                  <a:cubicBezTo>
                    <a:pt x="0" y="109711"/>
                    <a:pt x="36739" y="173039"/>
                    <a:pt x="81403" y="198945"/>
                  </a:cubicBezTo>
                  <a:lnTo>
                    <a:pt x="555412" y="472401"/>
                  </a:lnTo>
                  <a:lnTo>
                    <a:pt x="555412" y="1008520"/>
                  </a:lnTo>
                  <a:lnTo>
                    <a:pt x="1360074" y="1471957"/>
                  </a:lnTo>
                  <a:cubicBezTo>
                    <a:pt x="1404737" y="1497863"/>
                    <a:pt x="1440756" y="1476994"/>
                    <a:pt x="1440756" y="1425181"/>
                  </a:cubicBez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 name="Google Shape;1278;p46">
              <a:extLst>
                <a:ext uri="{FF2B5EF4-FFF2-40B4-BE49-F238E27FC236}">
                  <a16:creationId xmlns:a16="http://schemas.microsoft.com/office/drawing/2014/main" id="{602E84C6-520E-42CF-9C30-C07984213988}"/>
                </a:ext>
              </a:extLst>
            </p:cNvPr>
            <p:cNvSpPr/>
            <p:nvPr/>
          </p:nvSpPr>
          <p:spPr>
            <a:xfrm>
              <a:off x="1281448" y="4456718"/>
              <a:ext cx="16281" cy="191557"/>
            </a:xfrm>
            <a:custGeom>
              <a:avLst/>
              <a:gdLst/>
              <a:ahLst/>
              <a:cxnLst/>
              <a:rect l="l" t="t" r="r" b="b"/>
              <a:pathLst>
                <a:path w="162805" h="1915573" extrusionOk="0">
                  <a:moveTo>
                    <a:pt x="81403" y="1904450"/>
                  </a:moveTo>
                  <a:cubicBezTo>
                    <a:pt x="36019" y="1878543"/>
                    <a:pt x="0" y="1815217"/>
                    <a:pt x="0" y="1763404"/>
                  </a:cubicBezTo>
                  <a:lnTo>
                    <a:pt x="0" y="57899"/>
                  </a:lnTo>
                  <a:cubicBezTo>
                    <a:pt x="0" y="6086"/>
                    <a:pt x="36739" y="-14783"/>
                    <a:pt x="81403" y="11124"/>
                  </a:cubicBezTo>
                  <a:cubicBezTo>
                    <a:pt x="126787" y="37030"/>
                    <a:pt x="162806" y="100356"/>
                    <a:pt x="162806" y="152169"/>
                  </a:cubicBezTo>
                  <a:lnTo>
                    <a:pt x="162806" y="1857674"/>
                  </a:lnTo>
                  <a:cubicBezTo>
                    <a:pt x="162806" y="1909487"/>
                    <a:pt x="126066" y="1930356"/>
                    <a:pt x="81403" y="1904450"/>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 name="Google Shape;1279;p46">
              <a:extLst>
                <a:ext uri="{FF2B5EF4-FFF2-40B4-BE49-F238E27FC236}">
                  <a16:creationId xmlns:a16="http://schemas.microsoft.com/office/drawing/2014/main" id="{D7712F22-10E4-4B20-A385-039F96F7B940}"/>
                </a:ext>
              </a:extLst>
            </p:cNvPr>
            <p:cNvSpPr/>
            <p:nvPr/>
          </p:nvSpPr>
          <p:spPr>
            <a:xfrm>
              <a:off x="1416552" y="4536391"/>
              <a:ext cx="37316" cy="55944"/>
            </a:xfrm>
            <a:custGeom>
              <a:avLst/>
              <a:gdLst/>
              <a:ahLst/>
              <a:cxnLst/>
              <a:rect l="l" t="t" r="r" b="b"/>
              <a:pathLst>
                <a:path w="373156"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 name="Google Shape;1280;p46">
              <a:extLst>
                <a:ext uri="{FF2B5EF4-FFF2-40B4-BE49-F238E27FC236}">
                  <a16:creationId xmlns:a16="http://schemas.microsoft.com/office/drawing/2014/main" id="{08F029B7-9B92-4549-BAD0-BDF0BA16B8DF}"/>
                </a:ext>
              </a:extLst>
            </p:cNvPr>
            <p:cNvSpPr/>
            <p:nvPr/>
          </p:nvSpPr>
          <p:spPr>
            <a:xfrm>
              <a:off x="1055916" y="4289546"/>
              <a:ext cx="117277" cy="284682"/>
            </a:xfrm>
            <a:custGeom>
              <a:avLst/>
              <a:gdLst/>
              <a:ahLst/>
              <a:cxnLst/>
              <a:rect l="l" t="t" r="r" b="b"/>
              <a:pathLst>
                <a:path w="1172775" h="2846825" extrusionOk="0">
                  <a:moveTo>
                    <a:pt x="0" y="0"/>
                  </a:moveTo>
                  <a:lnTo>
                    <a:pt x="1172776" y="676445"/>
                  </a:lnTo>
                  <a:lnTo>
                    <a:pt x="1172776" y="2846826"/>
                  </a:lnTo>
                  <a:lnTo>
                    <a:pt x="0" y="2170381"/>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 name="Google Shape;1281;p46">
              <a:extLst>
                <a:ext uri="{FF2B5EF4-FFF2-40B4-BE49-F238E27FC236}">
                  <a16:creationId xmlns:a16="http://schemas.microsoft.com/office/drawing/2014/main" id="{307E6EB0-911A-4139-A184-A60B8CAD7E66}"/>
                </a:ext>
              </a:extLst>
            </p:cNvPr>
            <p:cNvSpPr/>
            <p:nvPr/>
          </p:nvSpPr>
          <p:spPr>
            <a:xfrm>
              <a:off x="1074447" y="4427185"/>
              <a:ext cx="69877" cy="48862"/>
            </a:xfrm>
            <a:custGeom>
              <a:avLst/>
              <a:gdLst/>
              <a:ahLst/>
              <a:cxnLst/>
              <a:rect l="l" t="t" r="r" b="b"/>
              <a:pathLst>
                <a:path w="698766" h="488623" extrusionOk="0">
                  <a:moveTo>
                    <a:pt x="0" y="0"/>
                  </a:moveTo>
                  <a:lnTo>
                    <a:pt x="698767" y="402988"/>
                  </a:lnTo>
                  <a:lnTo>
                    <a:pt x="698767" y="488624"/>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 name="Google Shape;1282;p46">
              <a:extLst>
                <a:ext uri="{FF2B5EF4-FFF2-40B4-BE49-F238E27FC236}">
                  <a16:creationId xmlns:a16="http://schemas.microsoft.com/office/drawing/2014/main" id="{6F7670DB-0ED4-49A0-ACF0-81259895C4AE}"/>
                </a:ext>
              </a:extLst>
            </p:cNvPr>
            <p:cNvSpPr/>
            <p:nvPr/>
          </p:nvSpPr>
          <p:spPr>
            <a:xfrm>
              <a:off x="1081701" y="4448211"/>
              <a:ext cx="55397" cy="40515"/>
            </a:xfrm>
            <a:custGeom>
              <a:avLst/>
              <a:gdLst/>
              <a:ahLst/>
              <a:cxnLst/>
              <a:rect l="l" t="t" r="r" b="b"/>
              <a:pathLst>
                <a:path w="553970" h="405147" extrusionOk="0">
                  <a:moveTo>
                    <a:pt x="0" y="0"/>
                  </a:moveTo>
                  <a:lnTo>
                    <a:pt x="553971" y="319512"/>
                  </a:lnTo>
                  <a:lnTo>
                    <a:pt x="553971" y="405147"/>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 name="Google Shape;1283;p46">
              <a:extLst>
                <a:ext uri="{FF2B5EF4-FFF2-40B4-BE49-F238E27FC236}">
                  <a16:creationId xmlns:a16="http://schemas.microsoft.com/office/drawing/2014/main" id="{BC159040-6CD9-4FEB-BD40-443AE177D8C9}"/>
                </a:ext>
              </a:extLst>
            </p:cNvPr>
            <p:cNvSpPr/>
            <p:nvPr/>
          </p:nvSpPr>
          <p:spPr>
            <a:xfrm>
              <a:off x="1019213" y="4439815"/>
              <a:ext cx="81619" cy="71314"/>
            </a:xfrm>
            <a:custGeom>
              <a:avLst/>
              <a:gdLst/>
              <a:ahLst/>
              <a:cxnLst/>
              <a:rect l="l" t="t" r="r" b="b"/>
              <a:pathLst>
                <a:path w="816188" h="713145" extrusionOk="0">
                  <a:moveTo>
                    <a:pt x="815468" y="470633"/>
                  </a:moveTo>
                  <a:lnTo>
                    <a:pt x="0" y="0"/>
                  </a:lnTo>
                  <a:lnTo>
                    <a:pt x="0" y="242513"/>
                  </a:lnTo>
                  <a:lnTo>
                    <a:pt x="816188" y="713146"/>
                  </a:lnTo>
                  <a:lnTo>
                    <a:pt x="815468" y="470633"/>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 name="Google Shape;1284;p46">
              <a:extLst>
                <a:ext uri="{FF2B5EF4-FFF2-40B4-BE49-F238E27FC236}">
                  <a16:creationId xmlns:a16="http://schemas.microsoft.com/office/drawing/2014/main" id="{B7EC5DED-725A-48A6-A534-E9AD664E4402}"/>
                </a:ext>
              </a:extLst>
            </p:cNvPr>
            <p:cNvSpPr/>
            <p:nvPr/>
          </p:nvSpPr>
          <p:spPr>
            <a:xfrm>
              <a:off x="1087088" y="4366761"/>
              <a:ext cx="52804" cy="26266"/>
            </a:xfrm>
            <a:custGeom>
              <a:avLst/>
              <a:gdLst/>
              <a:ahLst/>
              <a:cxnLst/>
              <a:rect l="l" t="t" r="r" b="b"/>
              <a:pathLst>
                <a:path w="528037" h="262662" extrusionOk="0">
                  <a:moveTo>
                    <a:pt x="528037" y="118738"/>
                  </a:moveTo>
                  <a:lnTo>
                    <a:pt x="345781" y="262662"/>
                  </a:lnTo>
                  <a:lnTo>
                    <a:pt x="223317" y="105785"/>
                  </a:lnTo>
                  <a:lnTo>
                    <a:pt x="63393" y="243952"/>
                  </a:lnTo>
                  <a:lnTo>
                    <a:pt x="0" y="197896"/>
                  </a:lnTo>
                  <a:lnTo>
                    <a:pt x="235564" y="0"/>
                  </a:lnTo>
                  <a:lnTo>
                    <a:pt x="355146" y="156878"/>
                  </a:lnTo>
                  <a:lnTo>
                    <a:pt x="486976" y="59009"/>
                  </a:lnTo>
                  <a:lnTo>
                    <a:pt x="528037" y="118738"/>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6" name="Google Shape;1285;p46">
              <a:extLst>
                <a:ext uri="{FF2B5EF4-FFF2-40B4-BE49-F238E27FC236}">
                  <a16:creationId xmlns:a16="http://schemas.microsoft.com/office/drawing/2014/main" id="{7BE01AA8-FDE9-4754-8DDE-70160C93B643}"/>
                </a:ext>
              </a:extLst>
            </p:cNvPr>
            <p:cNvSpPr/>
            <p:nvPr/>
          </p:nvSpPr>
          <p:spPr>
            <a:xfrm>
              <a:off x="1132267" y="4356275"/>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7"/>
                    <a:pt x="0" y="97960"/>
                  </a:cubicBezTo>
                  <a:cubicBezTo>
                    <a:pt x="0" y="16643"/>
                    <a:pt x="47545" y="-21497"/>
                    <a:pt x="105896" y="12325"/>
                  </a:cubicBezTo>
                  <a:cubicBezTo>
                    <a:pt x="164246" y="46147"/>
                    <a:pt x="211791" y="13969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7" name="Google Shape;1286;p46">
              <a:extLst>
                <a:ext uri="{FF2B5EF4-FFF2-40B4-BE49-F238E27FC236}">
                  <a16:creationId xmlns:a16="http://schemas.microsoft.com/office/drawing/2014/main" id="{B8B7783C-8917-42A6-AEC1-BF6CA56907F6}"/>
                </a:ext>
              </a:extLst>
            </p:cNvPr>
            <p:cNvSpPr/>
            <p:nvPr/>
          </p:nvSpPr>
          <p:spPr>
            <a:xfrm>
              <a:off x="1077823" y="4371919"/>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8"/>
                    <a:pt x="0" y="97960"/>
                  </a:cubicBezTo>
                  <a:cubicBezTo>
                    <a:pt x="0" y="16643"/>
                    <a:pt x="47545" y="-21497"/>
                    <a:pt x="105896" y="12325"/>
                  </a:cubicBezTo>
                  <a:cubicBezTo>
                    <a:pt x="164246" y="46147"/>
                    <a:pt x="211791" y="13897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 name="Google Shape;1287;p46">
              <a:extLst>
                <a:ext uri="{FF2B5EF4-FFF2-40B4-BE49-F238E27FC236}">
                  <a16:creationId xmlns:a16="http://schemas.microsoft.com/office/drawing/2014/main" id="{BBB99B1B-824D-4639-A73D-DA521C982CE1}"/>
                </a:ext>
              </a:extLst>
            </p:cNvPr>
            <p:cNvSpPr/>
            <p:nvPr/>
          </p:nvSpPr>
          <p:spPr>
            <a:xfrm>
              <a:off x="1346594" y="4366905"/>
              <a:ext cx="111515" cy="122336"/>
            </a:xfrm>
            <a:custGeom>
              <a:avLst/>
              <a:gdLst/>
              <a:ahLst/>
              <a:cxnLst/>
              <a:rect l="l" t="t" r="r" b="b"/>
              <a:pathLst>
                <a:path w="1115145" h="1223357" extrusionOk="0">
                  <a:moveTo>
                    <a:pt x="1115145" y="643342"/>
                  </a:moveTo>
                  <a:lnTo>
                    <a:pt x="0" y="0"/>
                  </a:lnTo>
                  <a:lnTo>
                    <a:pt x="0" y="580015"/>
                  </a:lnTo>
                  <a:lnTo>
                    <a:pt x="1115145" y="1223358"/>
                  </a:lnTo>
                  <a:lnTo>
                    <a:pt x="1115145" y="643342"/>
                  </a:lnTo>
                  <a:close/>
                </a:path>
              </a:pathLst>
            </a:custGeom>
            <a:gradFill>
              <a:gsLst>
                <a:gs pos="0">
                  <a:srgbClr val="FFFFFF">
                    <a:alpha val="300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 name="Google Shape;1288;p46">
              <a:extLst>
                <a:ext uri="{FF2B5EF4-FFF2-40B4-BE49-F238E27FC236}">
                  <a16:creationId xmlns:a16="http://schemas.microsoft.com/office/drawing/2014/main" id="{2689E0CD-074E-4CED-AE61-367F0DCF9F9B}"/>
                </a:ext>
              </a:extLst>
            </p:cNvPr>
            <p:cNvSpPr/>
            <p:nvPr/>
          </p:nvSpPr>
          <p:spPr>
            <a:xfrm>
              <a:off x="1375037" y="4397332"/>
              <a:ext cx="33570" cy="26338"/>
            </a:xfrm>
            <a:custGeom>
              <a:avLst/>
              <a:gdLst/>
              <a:ahLst/>
              <a:cxnLst/>
              <a:rect l="l" t="t" r="r" b="b"/>
              <a:pathLst>
                <a:path w="335696" h="263381" extrusionOk="0">
                  <a:moveTo>
                    <a:pt x="0" y="0"/>
                  </a:moveTo>
                  <a:lnTo>
                    <a:pt x="335696" y="193578"/>
                  </a:lnTo>
                  <a:lnTo>
                    <a:pt x="335696" y="263382"/>
                  </a:lnTo>
                  <a:lnTo>
                    <a:pt x="0" y="69084"/>
                  </a:lnTo>
                  <a:lnTo>
                    <a:pt x="0" y="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 name="Google Shape;1289;p46">
              <a:extLst>
                <a:ext uri="{FF2B5EF4-FFF2-40B4-BE49-F238E27FC236}">
                  <a16:creationId xmlns:a16="http://schemas.microsoft.com/office/drawing/2014/main" id="{5563C949-6944-4274-9478-71AF20E577AA}"/>
                </a:ext>
              </a:extLst>
            </p:cNvPr>
            <p:cNvSpPr/>
            <p:nvPr/>
          </p:nvSpPr>
          <p:spPr>
            <a:xfrm>
              <a:off x="1375109" y="4411254"/>
              <a:ext cx="71461" cy="48215"/>
            </a:xfrm>
            <a:custGeom>
              <a:avLst/>
              <a:gdLst/>
              <a:ahLst/>
              <a:cxnLst/>
              <a:rect l="l" t="t" r="r" b="b"/>
              <a:pathLst>
                <a:path w="714614"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 name="Google Shape;1290;p46">
              <a:extLst>
                <a:ext uri="{FF2B5EF4-FFF2-40B4-BE49-F238E27FC236}">
                  <a16:creationId xmlns:a16="http://schemas.microsoft.com/office/drawing/2014/main" id="{963A204A-79A8-410A-B277-EFBEB13F5E4C}"/>
                </a:ext>
              </a:extLst>
            </p:cNvPr>
            <p:cNvSpPr/>
            <p:nvPr/>
          </p:nvSpPr>
          <p:spPr>
            <a:xfrm>
              <a:off x="1356578" y="4386341"/>
              <a:ext cx="12679" cy="18805"/>
            </a:xfrm>
            <a:custGeom>
              <a:avLst/>
              <a:gdLst/>
              <a:ahLst/>
              <a:cxnLst/>
              <a:rect l="l" t="t" r="r" b="b"/>
              <a:pathLst>
                <a:path w="126786" h="188049" extrusionOk="0">
                  <a:moveTo>
                    <a:pt x="126787" y="130366"/>
                  </a:moveTo>
                  <a:cubicBezTo>
                    <a:pt x="126787" y="177861"/>
                    <a:pt x="98692" y="200889"/>
                    <a:pt x="63393" y="180739"/>
                  </a:cubicBezTo>
                  <a:cubicBezTo>
                    <a:pt x="28095" y="160590"/>
                    <a:pt x="0" y="105179"/>
                    <a:pt x="0" y="57684"/>
                  </a:cubicBezTo>
                  <a:cubicBezTo>
                    <a:pt x="0" y="10189"/>
                    <a:pt x="28095" y="-12839"/>
                    <a:pt x="63393" y="7310"/>
                  </a:cubicBezTo>
                  <a:cubicBezTo>
                    <a:pt x="98692" y="27460"/>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2" name="Google Shape;1291;p46">
              <a:extLst>
                <a:ext uri="{FF2B5EF4-FFF2-40B4-BE49-F238E27FC236}">
                  <a16:creationId xmlns:a16="http://schemas.microsoft.com/office/drawing/2014/main" id="{26D93CFF-40A9-459C-9B1A-E1EF51DCC82C}"/>
                </a:ext>
              </a:extLst>
            </p:cNvPr>
            <p:cNvSpPr/>
            <p:nvPr/>
          </p:nvSpPr>
          <p:spPr>
            <a:xfrm>
              <a:off x="1061303" y="4190012"/>
              <a:ext cx="111515" cy="122336"/>
            </a:xfrm>
            <a:custGeom>
              <a:avLst/>
              <a:gdLst/>
              <a:ahLst/>
              <a:cxnLst/>
              <a:rect l="l" t="t" r="r" b="b"/>
              <a:pathLst>
                <a:path w="1115145" h="1223357" extrusionOk="0">
                  <a:moveTo>
                    <a:pt x="1115145" y="643342"/>
                  </a:moveTo>
                  <a:lnTo>
                    <a:pt x="0" y="0"/>
                  </a:lnTo>
                  <a:lnTo>
                    <a:pt x="0" y="580016"/>
                  </a:lnTo>
                  <a:lnTo>
                    <a:pt x="1115145" y="1223358"/>
                  </a:lnTo>
                  <a:lnTo>
                    <a:pt x="1115145" y="643342"/>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3" name="Google Shape;1292;p46">
              <a:extLst>
                <a:ext uri="{FF2B5EF4-FFF2-40B4-BE49-F238E27FC236}">
                  <a16:creationId xmlns:a16="http://schemas.microsoft.com/office/drawing/2014/main" id="{9BF5FFB5-3F78-47AE-A7C8-602F87FD199E}"/>
                </a:ext>
              </a:extLst>
            </p:cNvPr>
            <p:cNvSpPr/>
            <p:nvPr/>
          </p:nvSpPr>
          <p:spPr>
            <a:xfrm>
              <a:off x="1089746" y="4220439"/>
              <a:ext cx="33570" cy="26338"/>
            </a:xfrm>
            <a:custGeom>
              <a:avLst/>
              <a:gdLst/>
              <a:ahLst/>
              <a:cxnLst/>
              <a:rect l="l" t="t" r="r" b="b"/>
              <a:pathLst>
                <a:path w="335696" h="263381" extrusionOk="0">
                  <a:moveTo>
                    <a:pt x="0" y="0"/>
                  </a:moveTo>
                  <a:lnTo>
                    <a:pt x="335696" y="193578"/>
                  </a:lnTo>
                  <a:lnTo>
                    <a:pt x="335696" y="263382"/>
                  </a:lnTo>
                  <a:lnTo>
                    <a:pt x="0" y="6980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 name="Google Shape;1293;p46">
              <a:extLst>
                <a:ext uri="{FF2B5EF4-FFF2-40B4-BE49-F238E27FC236}">
                  <a16:creationId xmlns:a16="http://schemas.microsoft.com/office/drawing/2014/main" id="{BCB1596E-190B-4592-970D-2BF6B1D00CAA}"/>
                </a:ext>
              </a:extLst>
            </p:cNvPr>
            <p:cNvSpPr/>
            <p:nvPr/>
          </p:nvSpPr>
          <p:spPr>
            <a:xfrm>
              <a:off x="1089818" y="4234361"/>
              <a:ext cx="71461" cy="48215"/>
            </a:xfrm>
            <a:custGeom>
              <a:avLst/>
              <a:gdLst/>
              <a:ahLst/>
              <a:cxnLst/>
              <a:rect l="l" t="t" r="r" b="b"/>
              <a:pathLst>
                <a:path w="714615"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 name="Google Shape;1294;p46">
              <a:extLst>
                <a:ext uri="{FF2B5EF4-FFF2-40B4-BE49-F238E27FC236}">
                  <a16:creationId xmlns:a16="http://schemas.microsoft.com/office/drawing/2014/main" id="{75EEAE62-3B30-452F-BCAE-CBDCC01C9610}"/>
                </a:ext>
              </a:extLst>
            </p:cNvPr>
            <p:cNvSpPr/>
            <p:nvPr/>
          </p:nvSpPr>
          <p:spPr>
            <a:xfrm>
              <a:off x="1071287" y="4209448"/>
              <a:ext cx="12679" cy="18805"/>
            </a:xfrm>
            <a:custGeom>
              <a:avLst/>
              <a:gdLst/>
              <a:ahLst/>
              <a:cxnLst/>
              <a:rect l="l" t="t" r="r" b="b"/>
              <a:pathLst>
                <a:path w="126786" h="188049" extrusionOk="0">
                  <a:moveTo>
                    <a:pt x="126787" y="130366"/>
                  </a:moveTo>
                  <a:cubicBezTo>
                    <a:pt x="126787" y="177860"/>
                    <a:pt x="98692" y="200888"/>
                    <a:pt x="63393" y="180739"/>
                  </a:cubicBezTo>
                  <a:cubicBezTo>
                    <a:pt x="28095" y="160590"/>
                    <a:pt x="0" y="105179"/>
                    <a:pt x="0" y="57684"/>
                  </a:cubicBezTo>
                  <a:cubicBezTo>
                    <a:pt x="0" y="10189"/>
                    <a:pt x="28095" y="-12839"/>
                    <a:pt x="63393" y="7310"/>
                  </a:cubicBezTo>
                  <a:cubicBezTo>
                    <a:pt x="97971" y="27459"/>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 name="Google Shape;1295;p46">
              <a:extLst>
                <a:ext uri="{FF2B5EF4-FFF2-40B4-BE49-F238E27FC236}">
                  <a16:creationId xmlns:a16="http://schemas.microsoft.com/office/drawing/2014/main" id="{6BA9B597-FDA5-41B4-BBD9-885FDFAA5A76}"/>
                </a:ext>
              </a:extLst>
            </p:cNvPr>
            <p:cNvSpPr/>
            <p:nvPr/>
          </p:nvSpPr>
          <p:spPr>
            <a:xfrm>
              <a:off x="1227436" y="4284375"/>
              <a:ext cx="92208" cy="138390"/>
            </a:xfrm>
            <a:custGeom>
              <a:avLst/>
              <a:gdLst/>
              <a:ahLst/>
              <a:cxnLst/>
              <a:rect l="l" t="t" r="r" b="b"/>
              <a:pathLst>
                <a:path w="922083" h="1383901" extrusionOk="0">
                  <a:moveTo>
                    <a:pt x="922084" y="957851"/>
                  </a:moveTo>
                  <a:cubicBezTo>
                    <a:pt x="922084" y="1310466"/>
                    <a:pt x="715336" y="1477418"/>
                    <a:pt x="461042" y="1330616"/>
                  </a:cubicBezTo>
                  <a:cubicBezTo>
                    <a:pt x="206028" y="1183813"/>
                    <a:pt x="0" y="778665"/>
                    <a:pt x="0" y="426050"/>
                  </a:cubicBezTo>
                  <a:cubicBezTo>
                    <a:pt x="0" y="73435"/>
                    <a:pt x="206749" y="-93517"/>
                    <a:pt x="461042" y="53286"/>
                  </a:cubicBezTo>
                  <a:cubicBezTo>
                    <a:pt x="716056" y="200089"/>
                    <a:pt x="922084" y="605236"/>
                    <a:pt x="922084" y="957851"/>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 name="Google Shape;1296;p46">
              <a:extLst>
                <a:ext uri="{FF2B5EF4-FFF2-40B4-BE49-F238E27FC236}">
                  <a16:creationId xmlns:a16="http://schemas.microsoft.com/office/drawing/2014/main" id="{BEE3812B-170D-4290-A433-176D777BAA3D}"/>
                </a:ext>
              </a:extLst>
            </p:cNvPr>
            <p:cNvSpPr/>
            <p:nvPr/>
          </p:nvSpPr>
          <p:spPr>
            <a:xfrm>
              <a:off x="1244674" y="4345448"/>
              <a:ext cx="12534" cy="17095"/>
            </a:xfrm>
            <a:custGeom>
              <a:avLst/>
              <a:gdLst/>
              <a:ahLst/>
              <a:cxnLst/>
              <a:rect l="l" t="t" r="r" b="b"/>
              <a:pathLst>
                <a:path w="125345" h="170952" extrusionOk="0">
                  <a:moveTo>
                    <a:pt x="106616" y="170551"/>
                  </a:moveTo>
                  <a:cubicBezTo>
                    <a:pt x="118862" y="166952"/>
                    <a:pt x="125346" y="153999"/>
                    <a:pt x="125346" y="131691"/>
                  </a:cubicBezTo>
                  <a:cubicBezTo>
                    <a:pt x="125346" y="108663"/>
                    <a:pt x="118862" y="88514"/>
                    <a:pt x="106616" y="71962"/>
                  </a:cubicBezTo>
                  <a:cubicBezTo>
                    <a:pt x="93649" y="55411"/>
                    <a:pt x="74920" y="39579"/>
                    <a:pt x="50426" y="25907"/>
                  </a:cubicBezTo>
                  <a:cubicBezTo>
                    <a:pt x="42502" y="21589"/>
                    <a:pt x="33858" y="16552"/>
                    <a:pt x="24493" y="12234"/>
                  </a:cubicBezTo>
                  <a:cubicBezTo>
                    <a:pt x="15128" y="7196"/>
                    <a:pt x="7204" y="2879"/>
                    <a:pt x="0" y="0"/>
                  </a:cubicBezTo>
                  <a:lnTo>
                    <a:pt x="0" y="123775"/>
                  </a:lnTo>
                  <a:lnTo>
                    <a:pt x="45384" y="149682"/>
                  </a:lnTo>
                  <a:cubicBezTo>
                    <a:pt x="74199" y="166233"/>
                    <a:pt x="94370" y="172709"/>
                    <a:pt x="106616" y="170551"/>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 name="Google Shape;1297;p46">
              <a:extLst>
                <a:ext uri="{FF2B5EF4-FFF2-40B4-BE49-F238E27FC236}">
                  <a16:creationId xmlns:a16="http://schemas.microsoft.com/office/drawing/2014/main" id="{8618FECB-A11B-4678-A4CC-D56E237F28C9}"/>
                </a:ext>
              </a:extLst>
            </p:cNvPr>
            <p:cNvSpPr/>
            <p:nvPr/>
          </p:nvSpPr>
          <p:spPr>
            <a:xfrm>
              <a:off x="1244602" y="4367551"/>
              <a:ext cx="14119" cy="20094"/>
            </a:xfrm>
            <a:custGeom>
              <a:avLst/>
              <a:gdLst/>
              <a:ahLst/>
              <a:cxnLst/>
              <a:rect l="l" t="t" r="r" b="b"/>
              <a:pathLst>
                <a:path w="141193" h="200941" extrusionOk="0">
                  <a:moveTo>
                    <a:pt x="58350" y="33822"/>
                  </a:moveTo>
                  <a:lnTo>
                    <a:pt x="0" y="0"/>
                  </a:lnTo>
                  <a:lnTo>
                    <a:pt x="0" y="148242"/>
                  </a:lnTo>
                  <a:cubicBezTo>
                    <a:pt x="7204" y="153279"/>
                    <a:pt x="14408" y="158317"/>
                    <a:pt x="21611" y="162634"/>
                  </a:cubicBezTo>
                  <a:cubicBezTo>
                    <a:pt x="29535" y="167672"/>
                    <a:pt x="38180" y="172709"/>
                    <a:pt x="47545" y="178466"/>
                  </a:cubicBezTo>
                  <a:cubicBezTo>
                    <a:pt x="75640" y="194298"/>
                    <a:pt x="97971" y="202214"/>
                    <a:pt x="115261" y="200774"/>
                  </a:cubicBezTo>
                  <a:cubicBezTo>
                    <a:pt x="132550" y="200055"/>
                    <a:pt x="141194" y="184223"/>
                    <a:pt x="141194" y="154719"/>
                  </a:cubicBezTo>
                  <a:cubicBezTo>
                    <a:pt x="141194" y="128812"/>
                    <a:pt x="133990" y="105784"/>
                    <a:pt x="119583" y="86355"/>
                  </a:cubicBezTo>
                  <a:cubicBezTo>
                    <a:pt x="105175" y="66925"/>
                    <a:pt x="85005" y="48934"/>
                    <a:pt x="58350" y="33822"/>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 name="Google Shape;1298;p46">
              <a:extLst>
                <a:ext uri="{FF2B5EF4-FFF2-40B4-BE49-F238E27FC236}">
                  <a16:creationId xmlns:a16="http://schemas.microsoft.com/office/drawing/2014/main" id="{E303C9EE-C778-4DFF-91E0-84A6C63A12FB}"/>
                </a:ext>
              </a:extLst>
            </p:cNvPr>
            <p:cNvSpPr/>
            <p:nvPr/>
          </p:nvSpPr>
          <p:spPr>
            <a:xfrm>
              <a:off x="1206032" y="4298728"/>
              <a:ext cx="92208" cy="138390"/>
            </a:xfrm>
            <a:custGeom>
              <a:avLst/>
              <a:gdLst/>
              <a:ahLst/>
              <a:cxnLst/>
              <a:rect l="l" t="t" r="r" b="b"/>
              <a:pathLst>
                <a:path w="922083" h="1383901" extrusionOk="0">
                  <a:moveTo>
                    <a:pt x="461042" y="53286"/>
                  </a:moveTo>
                  <a:cubicBezTo>
                    <a:pt x="206028" y="-93517"/>
                    <a:pt x="0" y="73435"/>
                    <a:pt x="0" y="426050"/>
                  </a:cubicBezTo>
                  <a:cubicBezTo>
                    <a:pt x="0" y="778665"/>
                    <a:pt x="206749" y="1183813"/>
                    <a:pt x="461042" y="1330616"/>
                  </a:cubicBezTo>
                  <a:cubicBezTo>
                    <a:pt x="716056" y="1477418"/>
                    <a:pt x="922084" y="1310466"/>
                    <a:pt x="922084" y="957851"/>
                  </a:cubicBezTo>
                  <a:cubicBezTo>
                    <a:pt x="922084" y="605236"/>
                    <a:pt x="715335" y="200089"/>
                    <a:pt x="461042" y="53286"/>
                  </a:cubicBezTo>
                  <a:close/>
                  <a:moveTo>
                    <a:pt x="574862" y="1010384"/>
                  </a:moveTo>
                  <a:cubicBezTo>
                    <a:pt x="550369" y="1019739"/>
                    <a:pt x="516511" y="1014701"/>
                    <a:pt x="473289" y="995271"/>
                  </a:cubicBezTo>
                  <a:lnTo>
                    <a:pt x="473289" y="1081626"/>
                  </a:lnTo>
                  <a:lnTo>
                    <a:pt x="384682" y="1030533"/>
                  </a:lnTo>
                  <a:lnTo>
                    <a:pt x="384682" y="944898"/>
                  </a:lnTo>
                  <a:cubicBezTo>
                    <a:pt x="378199" y="941300"/>
                    <a:pt x="372436" y="936982"/>
                    <a:pt x="365952" y="932664"/>
                  </a:cubicBezTo>
                  <a:cubicBezTo>
                    <a:pt x="343620" y="917552"/>
                    <a:pt x="320568" y="899562"/>
                    <a:pt x="296075" y="878692"/>
                  </a:cubicBezTo>
                  <a:lnTo>
                    <a:pt x="296075" y="321705"/>
                  </a:lnTo>
                  <a:cubicBezTo>
                    <a:pt x="314805" y="327462"/>
                    <a:pt x="335696" y="336098"/>
                    <a:pt x="358748" y="346892"/>
                  </a:cubicBezTo>
                  <a:cubicBezTo>
                    <a:pt x="367393" y="350490"/>
                    <a:pt x="376037" y="354808"/>
                    <a:pt x="384682" y="359126"/>
                  </a:cubicBezTo>
                  <a:lnTo>
                    <a:pt x="384682" y="273490"/>
                  </a:lnTo>
                  <a:lnTo>
                    <a:pt x="473289" y="324584"/>
                  </a:lnTo>
                  <a:lnTo>
                    <a:pt x="472568" y="412377"/>
                  </a:lnTo>
                  <a:cubicBezTo>
                    <a:pt x="479772" y="418134"/>
                    <a:pt x="486976" y="423172"/>
                    <a:pt x="493459" y="428929"/>
                  </a:cubicBezTo>
                  <a:cubicBezTo>
                    <a:pt x="515791" y="446919"/>
                    <a:pt x="535241" y="467069"/>
                    <a:pt x="551089" y="488658"/>
                  </a:cubicBezTo>
                  <a:cubicBezTo>
                    <a:pt x="566938" y="510246"/>
                    <a:pt x="579184" y="534713"/>
                    <a:pt x="587829" y="560620"/>
                  </a:cubicBezTo>
                  <a:cubicBezTo>
                    <a:pt x="597193" y="586526"/>
                    <a:pt x="601516" y="614591"/>
                    <a:pt x="601516" y="644815"/>
                  </a:cubicBezTo>
                  <a:cubicBezTo>
                    <a:pt x="601516" y="690871"/>
                    <a:pt x="585667" y="718217"/>
                    <a:pt x="553971" y="726133"/>
                  </a:cubicBezTo>
                  <a:cubicBezTo>
                    <a:pt x="580625" y="754918"/>
                    <a:pt x="598634" y="783703"/>
                    <a:pt x="607999" y="813207"/>
                  </a:cubicBezTo>
                  <a:cubicBezTo>
                    <a:pt x="617364" y="841992"/>
                    <a:pt x="622407" y="872216"/>
                    <a:pt x="622407" y="901720"/>
                  </a:cubicBezTo>
                  <a:cubicBezTo>
                    <a:pt x="622407" y="962169"/>
                    <a:pt x="606558" y="998150"/>
                    <a:pt x="574862" y="1010384"/>
                  </a:cubicBezTo>
                  <a:close/>
                </a:path>
              </a:pathLst>
            </a:custGeom>
            <a:gradFill>
              <a:gsLst>
                <a:gs pos="0">
                  <a:srgbClr val="FFFFFF">
                    <a:alpha val="40000"/>
                  </a:srgbClr>
                </a:gs>
                <a:gs pos="100000">
                  <a:srgbClr val="FFFFFF">
                    <a:alpha val="1000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524296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8"/>
          <p:cNvSpPr txBox="1">
            <a:spLocks noGrp="1"/>
          </p:cNvSpPr>
          <p:nvPr>
            <p:ph type="body" idx="1"/>
          </p:nvPr>
        </p:nvSpPr>
        <p:spPr>
          <a:xfrm>
            <a:off x="855275" y="1353950"/>
            <a:ext cx="2479500" cy="3418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t>PUBLIC</a:t>
            </a:r>
            <a:endParaRPr b="1" dirty="0"/>
          </a:p>
          <a:p>
            <a:pPr marL="0" lvl="0" indent="0" algn="l" rtl="0">
              <a:spcBef>
                <a:spcPts val="800"/>
              </a:spcBef>
              <a:spcAft>
                <a:spcPts val="800"/>
              </a:spcAft>
              <a:buNone/>
            </a:pPr>
            <a:r>
              <a:rPr lang="en-US" sz="1200" dirty="0"/>
              <a:t>A public blockchain has absolutely no access restrictions. Anyone with an Internet connection can send transactions to it as well as become a validator </a:t>
            </a:r>
            <a:r>
              <a:rPr lang="en" sz="1200" dirty="0"/>
              <a:t>.</a:t>
            </a:r>
            <a:r>
              <a:rPr lang="en-US" sz="1200" dirty="0"/>
              <a:t> Usually, such networks offer economic incentives for those who secure them and utilize some type of a Proof of Stake or Proof of Work algorithm. Some of the largest, most known public blockchains are the bitcoin blockchain and the Ethereum blockchain.</a:t>
            </a:r>
            <a:endParaRPr sz="1200" dirty="0"/>
          </a:p>
        </p:txBody>
      </p:sp>
      <p:sp>
        <p:nvSpPr>
          <p:cNvPr id="231" name="Google Shape;231;p18"/>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TYPES OF BLOCKCHAIN</a:t>
            </a:r>
            <a:endParaRPr dirty="0"/>
          </a:p>
        </p:txBody>
      </p:sp>
      <p:sp>
        <p:nvSpPr>
          <p:cNvPr id="232" name="Google Shape;232;p18"/>
          <p:cNvSpPr txBox="1">
            <a:spLocks noGrp="1"/>
          </p:cNvSpPr>
          <p:nvPr>
            <p:ph type="body" idx="2"/>
          </p:nvPr>
        </p:nvSpPr>
        <p:spPr>
          <a:xfrm>
            <a:off x="3682698" y="1353950"/>
            <a:ext cx="2479500" cy="3418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t>PRIVATE	</a:t>
            </a:r>
            <a:endParaRPr b="1" dirty="0"/>
          </a:p>
          <a:p>
            <a:pPr marL="0" lvl="0" indent="0" algn="l" rtl="0">
              <a:spcBef>
                <a:spcPts val="800"/>
              </a:spcBef>
              <a:spcAft>
                <a:spcPts val="800"/>
              </a:spcAft>
              <a:buNone/>
            </a:pPr>
            <a:r>
              <a:rPr lang="en-US" sz="1200" dirty="0"/>
              <a:t>A private blockchain is permissioned. One cannot join it unless invited by the network administrators. Participant and validator access is restricted. To distinguish between open blockchains and other peer-to-peer decentralized database applications that are not open ad-hoc compute clusters, the terminology Distributed Ledger (DLT) is normally used for private blockchains.</a:t>
            </a:r>
            <a:endParaRPr sz="1200" dirty="0"/>
          </a:p>
        </p:txBody>
      </p:sp>
      <p:sp>
        <p:nvSpPr>
          <p:cNvPr id="233" name="Google Shape;233;p18"/>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grpSp>
        <p:nvGrpSpPr>
          <p:cNvPr id="58" name="Grupo 20">
            <a:extLst>
              <a:ext uri="{FF2B5EF4-FFF2-40B4-BE49-F238E27FC236}">
                <a16:creationId xmlns:a16="http://schemas.microsoft.com/office/drawing/2014/main" id="{44D44764-BDE1-419D-B63C-8EE8CFD901D0}"/>
              </a:ext>
            </a:extLst>
          </p:cNvPr>
          <p:cNvGrpSpPr/>
          <p:nvPr/>
        </p:nvGrpSpPr>
        <p:grpSpPr>
          <a:xfrm>
            <a:off x="6212646" y="616226"/>
            <a:ext cx="2680758" cy="3847283"/>
            <a:chOff x="1019213" y="3964719"/>
            <a:chExt cx="438896" cy="683556"/>
          </a:xfrm>
        </p:grpSpPr>
        <p:sp>
          <p:nvSpPr>
            <p:cNvPr id="59" name="Google Shape;1271;p46">
              <a:extLst>
                <a:ext uri="{FF2B5EF4-FFF2-40B4-BE49-F238E27FC236}">
                  <a16:creationId xmlns:a16="http://schemas.microsoft.com/office/drawing/2014/main" id="{E49D2A50-833C-4785-A10E-AC1B937E0BF8}"/>
                </a:ext>
              </a:extLst>
            </p:cNvPr>
            <p:cNvSpPr/>
            <p:nvPr/>
          </p:nvSpPr>
          <p:spPr>
            <a:xfrm>
              <a:off x="1180677" y="3964719"/>
              <a:ext cx="57630" cy="327278"/>
            </a:xfrm>
            <a:custGeom>
              <a:avLst/>
              <a:gdLst/>
              <a:ahLst/>
              <a:cxnLst/>
              <a:rect l="l" t="t" r="r" b="b"/>
              <a:pathLst>
                <a:path w="576302" h="3272780" extrusionOk="0">
                  <a:moveTo>
                    <a:pt x="82123" y="11123"/>
                  </a:moveTo>
                  <a:cubicBezTo>
                    <a:pt x="127507" y="37030"/>
                    <a:pt x="163526" y="100357"/>
                    <a:pt x="163526" y="152169"/>
                  </a:cubicBezTo>
                  <a:lnTo>
                    <a:pt x="163526" y="1542480"/>
                  </a:lnTo>
                  <a:lnTo>
                    <a:pt x="576303" y="1780675"/>
                  </a:lnTo>
                  <a:lnTo>
                    <a:pt x="576303" y="3214882"/>
                  </a:lnTo>
                  <a:cubicBezTo>
                    <a:pt x="576303" y="3266695"/>
                    <a:pt x="539563" y="3287564"/>
                    <a:pt x="494900" y="3261657"/>
                  </a:cubicBezTo>
                  <a:cubicBezTo>
                    <a:pt x="449516" y="3235751"/>
                    <a:pt x="413497" y="3172424"/>
                    <a:pt x="413497" y="3120611"/>
                  </a:cubicBezTo>
                  <a:lnTo>
                    <a:pt x="413497" y="1874226"/>
                  </a:lnTo>
                  <a:lnTo>
                    <a:pt x="0" y="1636750"/>
                  </a:lnTo>
                  <a:lnTo>
                    <a:pt x="0" y="57899"/>
                  </a:lnTo>
                  <a:cubicBezTo>
                    <a:pt x="0" y="6086"/>
                    <a:pt x="36739" y="-14783"/>
                    <a:pt x="8212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 name="Google Shape;1272;p46">
              <a:extLst>
                <a:ext uri="{FF2B5EF4-FFF2-40B4-BE49-F238E27FC236}">
                  <a16:creationId xmlns:a16="http://schemas.microsoft.com/office/drawing/2014/main" id="{AA8EC734-CFE2-42BB-AD39-166FF54CA457}"/>
                </a:ext>
              </a:extLst>
            </p:cNvPr>
            <p:cNvSpPr/>
            <p:nvPr/>
          </p:nvSpPr>
          <p:spPr>
            <a:xfrm>
              <a:off x="1203159" y="4438020"/>
              <a:ext cx="57558" cy="169609"/>
            </a:xfrm>
            <a:custGeom>
              <a:avLst/>
              <a:gdLst/>
              <a:ahLst/>
              <a:cxnLst/>
              <a:rect l="l" t="t" r="r" b="b"/>
              <a:pathLst>
                <a:path w="575582" h="1696088" extrusionOk="0">
                  <a:moveTo>
                    <a:pt x="81403" y="1684965"/>
                  </a:moveTo>
                  <a:cubicBezTo>
                    <a:pt x="126787" y="1710871"/>
                    <a:pt x="162806" y="1690002"/>
                    <a:pt x="162806" y="1638189"/>
                  </a:cubicBezTo>
                  <a:lnTo>
                    <a:pt x="162806" y="596176"/>
                  </a:lnTo>
                  <a:lnTo>
                    <a:pt x="575582" y="834371"/>
                  </a:lnTo>
                  <a:lnTo>
                    <a:pt x="575582" y="152169"/>
                  </a:lnTo>
                  <a:cubicBezTo>
                    <a:pt x="575582" y="100356"/>
                    <a:pt x="538843" y="37030"/>
                    <a:pt x="494179" y="11124"/>
                  </a:cubicBezTo>
                  <a:cubicBezTo>
                    <a:pt x="448795" y="-14783"/>
                    <a:pt x="412777" y="6086"/>
                    <a:pt x="412777" y="57899"/>
                  </a:cubicBezTo>
                  <a:lnTo>
                    <a:pt x="412777" y="552280"/>
                  </a:lnTo>
                  <a:lnTo>
                    <a:pt x="0" y="314084"/>
                  </a:lnTo>
                  <a:lnTo>
                    <a:pt x="0" y="1543919"/>
                  </a:lnTo>
                  <a:cubicBezTo>
                    <a:pt x="0" y="1595732"/>
                    <a:pt x="36739" y="1659059"/>
                    <a:pt x="81403" y="1684965"/>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 name="Google Shape;1273;p46">
              <a:extLst>
                <a:ext uri="{FF2B5EF4-FFF2-40B4-BE49-F238E27FC236}">
                  <a16:creationId xmlns:a16="http://schemas.microsoft.com/office/drawing/2014/main" id="{DC8EB4FA-F979-4162-97D1-C1BB11DF1E82}"/>
                </a:ext>
              </a:extLst>
            </p:cNvPr>
            <p:cNvSpPr/>
            <p:nvPr/>
          </p:nvSpPr>
          <p:spPr>
            <a:xfrm>
              <a:off x="1266437" y="4020885"/>
              <a:ext cx="16281" cy="257547"/>
            </a:xfrm>
            <a:custGeom>
              <a:avLst/>
              <a:gdLst/>
              <a:ahLst/>
              <a:cxnLst/>
              <a:rect l="l" t="t" r="r" b="b"/>
              <a:pathLst>
                <a:path w="162805" h="2575466" extrusionOk="0">
                  <a:moveTo>
                    <a:pt x="81403" y="11123"/>
                  </a:moveTo>
                  <a:cubicBezTo>
                    <a:pt x="126787" y="37030"/>
                    <a:pt x="162806" y="100357"/>
                    <a:pt x="162806" y="152169"/>
                  </a:cubicBezTo>
                  <a:lnTo>
                    <a:pt x="162806" y="2517568"/>
                  </a:lnTo>
                  <a:cubicBezTo>
                    <a:pt x="162806" y="2569381"/>
                    <a:pt x="126066" y="2590250"/>
                    <a:pt x="81403" y="2564343"/>
                  </a:cubicBezTo>
                  <a:cubicBezTo>
                    <a:pt x="36019" y="2538437"/>
                    <a:pt x="0" y="2475110"/>
                    <a:pt x="0" y="2423297"/>
                  </a:cubicBezTo>
                  <a:lnTo>
                    <a:pt x="0" y="57899"/>
                  </a:lnTo>
                  <a:cubicBezTo>
                    <a:pt x="0" y="6086"/>
                    <a:pt x="36739" y="-14783"/>
                    <a:pt x="8140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 name="Google Shape;1274;p46">
              <a:extLst>
                <a:ext uri="{FF2B5EF4-FFF2-40B4-BE49-F238E27FC236}">
                  <a16:creationId xmlns:a16="http://schemas.microsoft.com/office/drawing/2014/main" id="{391E26B9-C0D7-49C4-8D0B-B1AD7B4A68AC}"/>
                </a:ext>
              </a:extLst>
            </p:cNvPr>
            <p:cNvSpPr/>
            <p:nvPr/>
          </p:nvSpPr>
          <p:spPr>
            <a:xfrm>
              <a:off x="1191235" y="4555583"/>
              <a:ext cx="37316" cy="55944"/>
            </a:xfrm>
            <a:custGeom>
              <a:avLst/>
              <a:gdLst/>
              <a:ahLst/>
              <a:cxnLst/>
              <a:rect l="l" t="t" r="r" b="b"/>
              <a:pathLst>
                <a:path w="373155"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1275;p46">
              <a:extLst>
                <a:ext uri="{FF2B5EF4-FFF2-40B4-BE49-F238E27FC236}">
                  <a16:creationId xmlns:a16="http://schemas.microsoft.com/office/drawing/2014/main" id="{ADDAA801-5D6A-4933-B4CB-80FC654D40CE}"/>
                </a:ext>
              </a:extLst>
            </p:cNvPr>
            <p:cNvSpPr/>
            <p:nvPr/>
          </p:nvSpPr>
          <p:spPr>
            <a:xfrm>
              <a:off x="1315853" y="4184741"/>
              <a:ext cx="57558" cy="153705"/>
            </a:xfrm>
            <a:custGeom>
              <a:avLst/>
              <a:gdLst/>
              <a:ahLst/>
              <a:cxnLst/>
              <a:rect l="l" t="t" r="r" b="b"/>
              <a:pathLst>
                <a:path w="575582" h="1537051" extrusionOk="0">
                  <a:moveTo>
                    <a:pt x="494179" y="11123"/>
                  </a:moveTo>
                  <a:cubicBezTo>
                    <a:pt x="448796" y="-14783"/>
                    <a:pt x="412777" y="6086"/>
                    <a:pt x="412777" y="57899"/>
                  </a:cubicBezTo>
                  <a:lnTo>
                    <a:pt x="412777" y="760250"/>
                  </a:lnTo>
                  <a:lnTo>
                    <a:pt x="0" y="522055"/>
                  </a:lnTo>
                  <a:lnTo>
                    <a:pt x="0" y="1384882"/>
                  </a:lnTo>
                  <a:cubicBezTo>
                    <a:pt x="0" y="1436695"/>
                    <a:pt x="36739" y="1500022"/>
                    <a:pt x="81403" y="1525928"/>
                  </a:cubicBezTo>
                  <a:cubicBezTo>
                    <a:pt x="126787" y="1551835"/>
                    <a:pt x="162806" y="1530966"/>
                    <a:pt x="162806" y="1479153"/>
                  </a:cubicBezTo>
                  <a:lnTo>
                    <a:pt x="162806" y="804147"/>
                  </a:lnTo>
                  <a:lnTo>
                    <a:pt x="575582" y="1042342"/>
                  </a:lnTo>
                  <a:lnTo>
                    <a:pt x="575582" y="152169"/>
                  </a:lnTo>
                  <a:cubicBezTo>
                    <a:pt x="575582" y="100357"/>
                    <a:pt x="538843" y="37030"/>
                    <a:pt x="494179"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 name="Google Shape;1276;p46">
              <a:extLst>
                <a:ext uri="{FF2B5EF4-FFF2-40B4-BE49-F238E27FC236}">
                  <a16:creationId xmlns:a16="http://schemas.microsoft.com/office/drawing/2014/main" id="{9B84EFA6-1792-4400-A796-8CABBC9AE6F2}"/>
                </a:ext>
              </a:extLst>
            </p:cNvPr>
            <p:cNvSpPr/>
            <p:nvPr/>
          </p:nvSpPr>
          <p:spPr>
            <a:xfrm>
              <a:off x="1346594" y="4172474"/>
              <a:ext cx="36883" cy="55252"/>
            </a:xfrm>
            <a:custGeom>
              <a:avLst/>
              <a:gdLst/>
              <a:ahLst/>
              <a:cxnLst/>
              <a:rect l="l" t="t" r="r" b="b"/>
              <a:pathLst>
                <a:path w="368833" h="552522" extrusionOk="0">
                  <a:moveTo>
                    <a:pt x="368833" y="382406"/>
                  </a:moveTo>
                  <a:cubicBezTo>
                    <a:pt x="368833" y="523451"/>
                    <a:pt x="285990" y="589657"/>
                    <a:pt x="184417" y="531367"/>
                  </a:cubicBezTo>
                  <a:cubicBezTo>
                    <a:pt x="82843" y="472358"/>
                    <a:pt x="0" y="311163"/>
                    <a:pt x="0" y="170117"/>
                  </a:cubicBezTo>
                  <a:cubicBezTo>
                    <a:pt x="0" y="29071"/>
                    <a:pt x="82123" y="-37134"/>
                    <a:pt x="184417" y="21155"/>
                  </a:cubicBezTo>
                  <a:cubicBezTo>
                    <a:pt x="286710" y="80164"/>
                    <a:pt x="368833" y="241360"/>
                    <a:pt x="368833" y="3824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 name="Google Shape;1277;p46">
              <a:extLst>
                <a:ext uri="{FF2B5EF4-FFF2-40B4-BE49-F238E27FC236}">
                  <a16:creationId xmlns:a16="http://schemas.microsoft.com/office/drawing/2014/main" id="{E93BD631-FAA7-46F6-8428-FD6876A825C8}"/>
                </a:ext>
              </a:extLst>
            </p:cNvPr>
            <p:cNvSpPr/>
            <p:nvPr/>
          </p:nvSpPr>
          <p:spPr>
            <a:xfrm>
              <a:off x="1300195" y="4426721"/>
              <a:ext cx="144076" cy="148308"/>
            </a:xfrm>
            <a:custGeom>
              <a:avLst/>
              <a:gdLst/>
              <a:ahLst/>
              <a:cxnLst/>
              <a:rect l="l" t="t" r="r" b="b"/>
              <a:pathLst>
                <a:path w="1440755" h="1483080" extrusionOk="0">
                  <a:moveTo>
                    <a:pt x="1440756" y="1425181"/>
                  </a:moveTo>
                  <a:cubicBezTo>
                    <a:pt x="1440756" y="1373368"/>
                    <a:pt x="1404017" y="1310042"/>
                    <a:pt x="1359353" y="1284135"/>
                  </a:cubicBezTo>
                  <a:lnTo>
                    <a:pt x="718217" y="914250"/>
                  </a:lnTo>
                  <a:lnTo>
                    <a:pt x="718217" y="378131"/>
                  </a:lnTo>
                  <a:lnTo>
                    <a:pt x="81403" y="11124"/>
                  </a:lnTo>
                  <a:cubicBezTo>
                    <a:pt x="36019" y="-14783"/>
                    <a:pt x="0" y="6086"/>
                    <a:pt x="0" y="57899"/>
                  </a:cubicBezTo>
                  <a:cubicBezTo>
                    <a:pt x="0" y="109711"/>
                    <a:pt x="36739" y="173039"/>
                    <a:pt x="81403" y="198945"/>
                  </a:cubicBezTo>
                  <a:lnTo>
                    <a:pt x="555412" y="472401"/>
                  </a:lnTo>
                  <a:lnTo>
                    <a:pt x="555412" y="1008520"/>
                  </a:lnTo>
                  <a:lnTo>
                    <a:pt x="1360074" y="1471957"/>
                  </a:lnTo>
                  <a:cubicBezTo>
                    <a:pt x="1404737" y="1497863"/>
                    <a:pt x="1440756" y="1476994"/>
                    <a:pt x="1440756" y="1425181"/>
                  </a:cubicBez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 name="Google Shape;1278;p46">
              <a:extLst>
                <a:ext uri="{FF2B5EF4-FFF2-40B4-BE49-F238E27FC236}">
                  <a16:creationId xmlns:a16="http://schemas.microsoft.com/office/drawing/2014/main" id="{5D00F59C-FF1C-4EBA-9FD9-3D9A2A564594}"/>
                </a:ext>
              </a:extLst>
            </p:cNvPr>
            <p:cNvSpPr/>
            <p:nvPr/>
          </p:nvSpPr>
          <p:spPr>
            <a:xfrm>
              <a:off x="1281448" y="4456718"/>
              <a:ext cx="16281" cy="191557"/>
            </a:xfrm>
            <a:custGeom>
              <a:avLst/>
              <a:gdLst/>
              <a:ahLst/>
              <a:cxnLst/>
              <a:rect l="l" t="t" r="r" b="b"/>
              <a:pathLst>
                <a:path w="162805" h="1915573" extrusionOk="0">
                  <a:moveTo>
                    <a:pt x="81403" y="1904450"/>
                  </a:moveTo>
                  <a:cubicBezTo>
                    <a:pt x="36019" y="1878543"/>
                    <a:pt x="0" y="1815217"/>
                    <a:pt x="0" y="1763404"/>
                  </a:cubicBezTo>
                  <a:lnTo>
                    <a:pt x="0" y="57899"/>
                  </a:lnTo>
                  <a:cubicBezTo>
                    <a:pt x="0" y="6086"/>
                    <a:pt x="36739" y="-14783"/>
                    <a:pt x="81403" y="11124"/>
                  </a:cubicBezTo>
                  <a:cubicBezTo>
                    <a:pt x="126787" y="37030"/>
                    <a:pt x="162806" y="100356"/>
                    <a:pt x="162806" y="152169"/>
                  </a:cubicBezTo>
                  <a:lnTo>
                    <a:pt x="162806" y="1857674"/>
                  </a:lnTo>
                  <a:cubicBezTo>
                    <a:pt x="162806" y="1909487"/>
                    <a:pt x="126066" y="1930356"/>
                    <a:pt x="81403" y="1904450"/>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 name="Google Shape;1279;p46">
              <a:extLst>
                <a:ext uri="{FF2B5EF4-FFF2-40B4-BE49-F238E27FC236}">
                  <a16:creationId xmlns:a16="http://schemas.microsoft.com/office/drawing/2014/main" id="{73249420-0E5E-44F9-A780-103F121DF4E4}"/>
                </a:ext>
              </a:extLst>
            </p:cNvPr>
            <p:cNvSpPr/>
            <p:nvPr/>
          </p:nvSpPr>
          <p:spPr>
            <a:xfrm>
              <a:off x="1416552" y="4536391"/>
              <a:ext cx="37316" cy="55944"/>
            </a:xfrm>
            <a:custGeom>
              <a:avLst/>
              <a:gdLst/>
              <a:ahLst/>
              <a:cxnLst/>
              <a:rect l="l" t="t" r="r" b="b"/>
              <a:pathLst>
                <a:path w="373156"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 name="Google Shape;1280;p46">
              <a:extLst>
                <a:ext uri="{FF2B5EF4-FFF2-40B4-BE49-F238E27FC236}">
                  <a16:creationId xmlns:a16="http://schemas.microsoft.com/office/drawing/2014/main" id="{59AE9391-B250-4C32-AB7B-1325F256C51B}"/>
                </a:ext>
              </a:extLst>
            </p:cNvPr>
            <p:cNvSpPr/>
            <p:nvPr/>
          </p:nvSpPr>
          <p:spPr>
            <a:xfrm>
              <a:off x="1055916" y="4289546"/>
              <a:ext cx="117277" cy="284682"/>
            </a:xfrm>
            <a:custGeom>
              <a:avLst/>
              <a:gdLst/>
              <a:ahLst/>
              <a:cxnLst/>
              <a:rect l="l" t="t" r="r" b="b"/>
              <a:pathLst>
                <a:path w="1172775" h="2846825" extrusionOk="0">
                  <a:moveTo>
                    <a:pt x="0" y="0"/>
                  </a:moveTo>
                  <a:lnTo>
                    <a:pt x="1172776" y="676445"/>
                  </a:lnTo>
                  <a:lnTo>
                    <a:pt x="1172776" y="2846826"/>
                  </a:lnTo>
                  <a:lnTo>
                    <a:pt x="0" y="2170381"/>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 name="Google Shape;1281;p46">
              <a:extLst>
                <a:ext uri="{FF2B5EF4-FFF2-40B4-BE49-F238E27FC236}">
                  <a16:creationId xmlns:a16="http://schemas.microsoft.com/office/drawing/2014/main" id="{91DCB738-2B45-4026-B7E9-6E0381BE6C67}"/>
                </a:ext>
              </a:extLst>
            </p:cNvPr>
            <p:cNvSpPr/>
            <p:nvPr/>
          </p:nvSpPr>
          <p:spPr>
            <a:xfrm>
              <a:off x="1074447" y="4427185"/>
              <a:ext cx="69877" cy="48862"/>
            </a:xfrm>
            <a:custGeom>
              <a:avLst/>
              <a:gdLst/>
              <a:ahLst/>
              <a:cxnLst/>
              <a:rect l="l" t="t" r="r" b="b"/>
              <a:pathLst>
                <a:path w="698766" h="488623" extrusionOk="0">
                  <a:moveTo>
                    <a:pt x="0" y="0"/>
                  </a:moveTo>
                  <a:lnTo>
                    <a:pt x="698767" y="402988"/>
                  </a:lnTo>
                  <a:lnTo>
                    <a:pt x="698767" y="488624"/>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 name="Google Shape;1282;p46">
              <a:extLst>
                <a:ext uri="{FF2B5EF4-FFF2-40B4-BE49-F238E27FC236}">
                  <a16:creationId xmlns:a16="http://schemas.microsoft.com/office/drawing/2014/main" id="{F2413B0E-1336-4CC7-B2F2-E80CD64720F8}"/>
                </a:ext>
              </a:extLst>
            </p:cNvPr>
            <p:cNvSpPr/>
            <p:nvPr/>
          </p:nvSpPr>
          <p:spPr>
            <a:xfrm>
              <a:off x="1081701" y="4448211"/>
              <a:ext cx="55397" cy="40515"/>
            </a:xfrm>
            <a:custGeom>
              <a:avLst/>
              <a:gdLst/>
              <a:ahLst/>
              <a:cxnLst/>
              <a:rect l="l" t="t" r="r" b="b"/>
              <a:pathLst>
                <a:path w="553970" h="405147" extrusionOk="0">
                  <a:moveTo>
                    <a:pt x="0" y="0"/>
                  </a:moveTo>
                  <a:lnTo>
                    <a:pt x="553971" y="319512"/>
                  </a:lnTo>
                  <a:lnTo>
                    <a:pt x="553971" y="405147"/>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 name="Google Shape;1283;p46">
              <a:extLst>
                <a:ext uri="{FF2B5EF4-FFF2-40B4-BE49-F238E27FC236}">
                  <a16:creationId xmlns:a16="http://schemas.microsoft.com/office/drawing/2014/main" id="{7474BD4F-E55E-4534-80A2-8ACF56CBC9FC}"/>
                </a:ext>
              </a:extLst>
            </p:cNvPr>
            <p:cNvSpPr/>
            <p:nvPr/>
          </p:nvSpPr>
          <p:spPr>
            <a:xfrm>
              <a:off x="1019213" y="4439815"/>
              <a:ext cx="81619" cy="71314"/>
            </a:xfrm>
            <a:custGeom>
              <a:avLst/>
              <a:gdLst/>
              <a:ahLst/>
              <a:cxnLst/>
              <a:rect l="l" t="t" r="r" b="b"/>
              <a:pathLst>
                <a:path w="816188" h="713145" extrusionOk="0">
                  <a:moveTo>
                    <a:pt x="815468" y="470633"/>
                  </a:moveTo>
                  <a:lnTo>
                    <a:pt x="0" y="0"/>
                  </a:lnTo>
                  <a:lnTo>
                    <a:pt x="0" y="242513"/>
                  </a:lnTo>
                  <a:lnTo>
                    <a:pt x="816188" y="713146"/>
                  </a:lnTo>
                  <a:lnTo>
                    <a:pt x="815468" y="470633"/>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 name="Google Shape;1284;p46">
              <a:extLst>
                <a:ext uri="{FF2B5EF4-FFF2-40B4-BE49-F238E27FC236}">
                  <a16:creationId xmlns:a16="http://schemas.microsoft.com/office/drawing/2014/main" id="{D3D7091E-9A7C-4F32-9AC0-7965030597F1}"/>
                </a:ext>
              </a:extLst>
            </p:cNvPr>
            <p:cNvSpPr/>
            <p:nvPr/>
          </p:nvSpPr>
          <p:spPr>
            <a:xfrm>
              <a:off x="1087088" y="4366761"/>
              <a:ext cx="52804" cy="26266"/>
            </a:xfrm>
            <a:custGeom>
              <a:avLst/>
              <a:gdLst/>
              <a:ahLst/>
              <a:cxnLst/>
              <a:rect l="l" t="t" r="r" b="b"/>
              <a:pathLst>
                <a:path w="528037" h="262662" extrusionOk="0">
                  <a:moveTo>
                    <a:pt x="528037" y="118738"/>
                  </a:moveTo>
                  <a:lnTo>
                    <a:pt x="345781" y="262662"/>
                  </a:lnTo>
                  <a:lnTo>
                    <a:pt x="223317" y="105785"/>
                  </a:lnTo>
                  <a:lnTo>
                    <a:pt x="63393" y="243952"/>
                  </a:lnTo>
                  <a:lnTo>
                    <a:pt x="0" y="197896"/>
                  </a:lnTo>
                  <a:lnTo>
                    <a:pt x="235564" y="0"/>
                  </a:lnTo>
                  <a:lnTo>
                    <a:pt x="355146" y="156878"/>
                  </a:lnTo>
                  <a:lnTo>
                    <a:pt x="486976" y="59009"/>
                  </a:lnTo>
                  <a:lnTo>
                    <a:pt x="528037" y="118738"/>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 name="Google Shape;1285;p46">
              <a:extLst>
                <a:ext uri="{FF2B5EF4-FFF2-40B4-BE49-F238E27FC236}">
                  <a16:creationId xmlns:a16="http://schemas.microsoft.com/office/drawing/2014/main" id="{DF8C158E-F48D-4C4D-A06F-34A970B49695}"/>
                </a:ext>
              </a:extLst>
            </p:cNvPr>
            <p:cNvSpPr/>
            <p:nvPr/>
          </p:nvSpPr>
          <p:spPr>
            <a:xfrm>
              <a:off x="1132267" y="4356275"/>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7"/>
                    <a:pt x="0" y="97960"/>
                  </a:cubicBezTo>
                  <a:cubicBezTo>
                    <a:pt x="0" y="16643"/>
                    <a:pt x="47545" y="-21497"/>
                    <a:pt x="105896" y="12325"/>
                  </a:cubicBezTo>
                  <a:cubicBezTo>
                    <a:pt x="164246" y="46147"/>
                    <a:pt x="211791" y="13969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 name="Google Shape;1286;p46">
              <a:extLst>
                <a:ext uri="{FF2B5EF4-FFF2-40B4-BE49-F238E27FC236}">
                  <a16:creationId xmlns:a16="http://schemas.microsoft.com/office/drawing/2014/main" id="{76FE9A67-F36A-49B5-88F5-888E67D3C2FD}"/>
                </a:ext>
              </a:extLst>
            </p:cNvPr>
            <p:cNvSpPr/>
            <p:nvPr/>
          </p:nvSpPr>
          <p:spPr>
            <a:xfrm>
              <a:off x="1077823" y="4371919"/>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8"/>
                    <a:pt x="0" y="97960"/>
                  </a:cubicBezTo>
                  <a:cubicBezTo>
                    <a:pt x="0" y="16643"/>
                    <a:pt x="47545" y="-21497"/>
                    <a:pt x="105896" y="12325"/>
                  </a:cubicBezTo>
                  <a:cubicBezTo>
                    <a:pt x="164246" y="46147"/>
                    <a:pt x="211791" y="13897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 name="Google Shape;1287;p46">
              <a:extLst>
                <a:ext uri="{FF2B5EF4-FFF2-40B4-BE49-F238E27FC236}">
                  <a16:creationId xmlns:a16="http://schemas.microsoft.com/office/drawing/2014/main" id="{67C19442-4B58-44CB-A209-267FC8BDD7AB}"/>
                </a:ext>
              </a:extLst>
            </p:cNvPr>
            <p:cNvSpPr/>
            <p:nvPr/>
          </p:nvSpPr>
          <p:spPr>
            <a:xfrm>
              <a:off x="1346594" y="4366905"/>
              <a:ext cx="111515" cy="122336"/>
            </a:xfrm>
            <a:custGeom>
              <a:avLst/>
              <a:gdLst/>
              <a:ahLst/>
              <a:cxnLst/>
              <a:rect l="l" t="t" r="r" b="b"/>
              <a:pathLst>
                <a:path w="1115145" h="1223357" extrusionOk="0">
                  <a:moveTo>
                    <a:pt x="1115145" y="643342"/>
                  </a:moveTo>
                  <a:lnTo>
                    <a:pt x="0" y="0"/>
                  </a:lnTo>
                  <a:lnTo>
                    <a:pt x="0" y="580015"/>
                  </a:lnTo>
                  <a:lnTo>
                    <a:pt x="1115145" y="1223358"/>
                  </a:lnTo>
                  <a:lnTo>
                    <a:pt x="1115145" y="643342"/>
                  </a:lnTo>
                  <a:close/>
                </a:path>
              </a:pathLst>
            </a:custGeom>
            <a:gradFill>
              <a:gsLst>
                <a:gs pos="0">
                  <a:srgbClr val="FFFFFF">
                    <a:alpha val="300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 name="Google Shape;1288;p46">
              <a:extLst>
                <a:ext uri="{FF2B5EF4-FFF2-40B4-BE49-F238E27FC236}">
                  <a16:creationId xmlns:a16="http://schemas.microsoft.com/office/drawing/2014/main" id="{2C2EEEB9-F0CB-4D54-8B54-DF44AA17F9D9}"/>
                </a:ext>
              </a:extLst>
            </p:cNvPr>
            <p:cNvSpPr/>
            <p:nvPr/>
          </p:nvSpPr>
          <p:spPr>
            <a:xfrm>
              <a:off x="1375037" y="4397332"/>
              <a:ext cx="33570" cy="26338"/>
            </a:xfrm>
            <a:custGeom>
              <a:avLst/>
              <a:gdLst/>
              <a:ahLst/>
              <a:cxnLst/>
              <a:rect l="l" t="t" r="r" b="b"/>
              <a:pathLst>
                <a:path w="335696" h="263381" extrusionOk="0">
                  <a:moveTo>
                    <a:pt x="0" y="0"/>
                  </a:moveTo>
                  <a:lnTo>
                    <a:pt x="335696" y="193578"/>
                  </a:lnTo>
                  <a:lnTo>
                    <a:pt x="335696" y="263382"/>
                  </a:lnTo>
                  <a:lnTo>
                    <a:pt x="0" y="69084"/>
                  </a:lnTo>
                  <a:lnTo>
                    <a:pt x="0" y="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 name="Google Shape;1289;p46">
              <a:extLst>
                <a:ext uri="{FF2B5EF4-FFF2-40B4-BE49-F238E27FC236}">
                  <a16:creationId xmlns:a16="http://schemas.microsoft.com/office/drawing/2014/main" id="{94B52794-33D3-4721-9B91-38B35570D0B6}"/>
                </a:ext>
              </a:extLst>
            </p:cNvPr>
            <p:cNvSpPr/>
            <p:nvPr/>
          </p:nvSpPr>
          <p:spPr>
            <a:xfrm>
              <a:off x="1375109" y="4411254"/>
              <a:ext cx="71461" cy="48215"/>
            </a:xfrm>
            <a:custGeom>
              <a:avLst/>
              <a:gdLst/>
              <a:ahLst/>
              <a:cxnLst/>
              <a:rect l="l" t="t" r="r" b="b"/>
              <a:pathLst>
                <a:path w="714614"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 name="Google Shape;1290;p46">
              <a:extLst>
                <a:ext uri="{FF2B5EF4-FFF2-40B4-BE49-F238E27FC236}">
                  <a16:creationId xmlns:a16="http://schemas.microsoft.com/office/drawing/2014/main" id="{EB3E7ADC-2758-446D-8B60-BB144BB04AB5}"/>
                </a:ext>
              </a:extLst>
            </p:cNvPr>
            <p:cNvSpPr/>
            <p:nvPr/>
          </p:nvSpPr>
          <p:spPr>
            <a:xfrm>
              <a:off x="1356578" y="4386341"/>
              <a:ext cx="12679" cy="18805"/>
            </a:xfrm>
            <a:custGeom>
              <a:avLst/>
              <a:gdLst/>
              <a:ahLst/>
              <a:cxnLst/>
              <a:rect l="l" t="t" r="r" b="b"/>
              <a:pathLst>
                <a:path w="126786" h="188049" extrusionOk="0">
                  <a:moveTo>
                    <a:pt x="126787" y="130366"/>
                  </a:moveTo>
                  <a:cubicBezTo>
                    <a:pt x="126787" y="177861"/>
                    <a:pt x="98692" y="200889"/>
                    <a:pt x="63393" y="180739"/>
                  </a:cubicBezTo>
                  <a:cubicBezTo>
                    <a:pt x="28095" y="160590"/>
                    <a:pt x="0" y="105179"/>
                    <a:pt x="0" y="57684"/>
                  </a:cubicBezTo>
                  <a:cubicBezTo>
                    <a:pt x="0" y="10189"/>
                    <a:pt x="28095" y="-12839"/>
                    <a:pt x="63393" y="7310"/>
                  </a:cubicBezTo>
                  <a:cubicBezTo>
                    <a:pt x="98692" y="27460"/>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 name="Google Shape;1291;p46">
              <a:extLst>
                <a:ext uri="{FF2B5EF4-FFF2-40B4-BE49-F238E27FC236}">
                  <a16:creationId xmlns:a16="http://schemas.microsoft.com/office/drawing/2014/main" id="{1A5FF6B8-D4B0-42B2-83B3-E534BCFC5FEB}"/>
                </a:ext>
              </a:extLst>
            </p:cNvPr>
            <p:cNvSpPr/>
            <p:nvPr/>
          </p:nvSpPr>
          <p:spPr>
            <a:xfrm>
              <a:off x="1061303" y="4190012"/>
              <a:ext cx="111515" cy="122336"/>
            </a:xfrm>
            <a:custGeom>
              <a:avLst/>
              <a:gdLst/>
              <a:ahLst/>
              <a:cxnLst/>
              <a:rect l="l" t="t" r="r" b="b"/>
              <a:pathLst>
                <a:path w="1115145" h="1223357" extrusionOk="0">
                  <a:moveTo>
                    <a:pt x="1115145" y="643342"/>
                  </a:moveTo>
                  <a:lnTo>
                    <a:pt x="0" y="0"/>
                  </a:lnTo>
                  <a:lnTo>
                    <a:pt x="0" y="580016"/>
                  </a:lnTo>
                  <a:lnTo>
                    <a:pt x="1115145" y="1223358"/>
                  </a:lnTo>
                  <a:lnTo>
                    <a:pt x="1115145" y="643342"/>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 name="Google Shape;1292;p46">
              <a:extLst>
                <a:ext uri="{FF2B5EF4-FFF2-40B4-BE49-F238E27FC236}">
                  <a16:creationId xmlns:a16="http://schemas.microsoft.com/office/drawing/2014/main" id="{41A157D3-1228-4459-92FC-57A94DDA829E}"/>
                </a:ext>
              </a:extLst>
            </p:cNvPr>
            <p:cNvSpPr/>
            <p:nvPr/>
          </p:nvSpPr>
          <p:spPr>
            <a:xfrm>
              <a:off x="1089746" y="4220439"/>
              <a:ext cx="33570" cy="26338"/>
            </a:xfrm>
            <a:custGeom>
              <a:avLst/>
              <a:gdLst/>
              <a:ahLst/>
              <a:cxnLst/>
              <a:rect l="l" t="t" r="r" b="b"/>
              <a:pathLst>
                <a:path w="335696" h="263381" extrusionOk="0">
                  <a:moveTo>
                    <a:pt x="0" y="0"/>
                  </a:moveTo>
                  <a:lnTo>
                    <a:pt x="335696" y="193578"/>
                  </a:lnTo>
                  <a:lnTo>
                    <a:pt x="335696" y="263382"/>
                  </a:lnTo>
                  <a:lnTo>
                    <a:pt x="0" y="6980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 name="Google Shape;1293;p46">
              <a:extLst>
                <a:ext uri="{FF2B5EF4-FFF2-40B4-BE49-F238E27FC236}">
                  <a16:creationId xmlns:a16="http://schemas.microsoft.com/office/drawing/2014/main" id="{463B449B-0826-4E1F-B518-8FFF47D2B1E5}"/>
                </a:ext>
              </a:extLst>
            </p:cNvPr>
            <p:cNvSpPr/>
            <p:nvPr/>
          </p:nvSpPr>
          <p:spPr>
            <a:xfrm>
              <a:off x="1089818" y="4234361"/>
              <a:ext cx="71461" cy="48215"/>
            </a:xfrm>
            <a:custGeom>
              <a:avLst/>
              <a:gdLst/>
              <a:ahLst/>
              <a:cxnLst/>
              <a:rect l="l" t="t" r="r" b="b"/>
              <a:pathLst>
                <a:path w="714615"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 name="Google Shape;1294;p46">
              <a:extLst>
                <a:ext uri="{FF2B5EF4-FFF2-40B4-BE49-F238E27FC236}">
                  <a16:creationId xmlns:a16="http://schemas.microsoft.com/office/drawing/2014/main" id="{7B58C79F-EC7B-4A0A-A777-40AAF7C31CED}"/>
                </a:ext>
              </a:extLst>
            </p:cNvPr>
            <p:cNvSpPr/>
            <p:nvPr/>
          </p:nvSpPr>
          <p:spPr>
            <a:xfrm>
              <a:off x="1071287" y="4209448"/>
              <a:ext cx="12679" cy="18805"/>
            </a:xfrm>
            <a:custGeom>
              <a:avLst/>
              <a:gdLst/>
              <a:ahLst/>
              <a:cxnLst/>
              <a:rect l="l" t="t" r="r" b="b"/>
              <a:pathLst>
                <a:path w="126786" h="188049" extrusionOk="0">
                  <a:moveTo>
                    <a:pt x="126787" y="130366"/>
                  </a:moveTo>
                  <a:cubicBezTo>
                    <a:pt x="126787" y="177860"/>
                    <a:pt x="98692" y="200888"/>
                    <a:pt x="63393" y="180739"/>
                  </a:cubicBezTo>
                  <a:cubicBezTo>
                    <a:pt x="28095" y="160590"/>
                    <a:pt x="0" y="105179"/>
                    <a:pt x="0" y="57684"/>
                  </a:cubicBezTo>
                  <a:cubicBezTo>
                    <a:pt x="0" y="10189"/>
                    <a:pt x="28095" y="-12839"/>
                    <a:pt x="63393" y="7310"/>
                  </a:cubicBezTo>
                  <a:cubicBezTo>
                    <a:pt x="97971" y="27459"/>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 name="Google Shape;1295;p46">
              <a:extLst>
                <a:ext uri="{FF2B5EF4-FFF2-40B4-BE49-F238E27FC236}">
                  <a16:creationId xmlns:a16="http://schemas.microsoft.com/office/drawing/2014/main" id="{1650239D-3060-4D74-B4DE-D4E363BC38B9}"/>
                </a:ext>
              </a:extLst>
            </p:cNvPr>
            <p:cNvSpPr/>
            <p:nvPr/>
          </p:nvSpPr>
          <p:spPr>
            <a:xfrm>
              <a:off x="1227436" y="4284375"/>
              <a:ext cx="92208" cy="138390"/>
            </a:xfrm>
            <a:custGeom>
              <a:avLst/>
              <a:gdLst/>
              <a:ahLst/>
              <a:cxnLst/>
              <a:rect l="l" t="t" r="r" b="b"/>
              <a:pathLst>
                <a:path w="922083" h="1383901" extrusionOk="0">
                  <a:moveTo>
                    <a:pt x="922084" y="957851"/>
                  </a:moveTo>
                  <a:cubicBezTo>
                    <a:pt x="922084" y="1310466"/>
                    <a:pt x="715336" y="1477418"/>
                    <a:pt x="461042" y="1330616"/>
                  </a:cubicBezTo>
                  <a:cubicBezTo>
                    <a:pt x="206028" y="1183813"/>
                    <a:pt x="0" y="778665"/>
                    <a:pt x="0" y="426050"/>
                  </a:cubicBezTo>
                  <a:cubicBezTo>
                    <a:pt x="0" y="73435"/>
                    <a:pt x="206749" y="-93517"/>
                    <a:pt x="461042" y="53286"/>
                  </a:cubicBezTo>
                  <a:cubicBezTo>
                    <a:pt x="716056" y="200089"/>
                    <a:pt x="922084" y="605236"/>
                    <a:pt x="922084" y="957851"/>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 name="Google Shape;1296;p46">
              <a:extLst>
                <a:ext uri="{FF2B5EF4-FFF2-40B4-BE49-F238E27FC236}">
                  <a16:creationId xmlns:a16="http://schemas.microsoft.com/office/drawing/2014/main" id="{A0576880-7DFF-4143-9583-9614DE265315}"/>
                </a:ext>
              </a:extLst>
            </p:cNvPr>
            <p:cNvSpPr/>
            <p:nvPr/>
          </p:nvSpPr>
          <p:spPr>
            <a:xfrm>
              <a:off x="1244674" y="4345448"/>
              <a:ext cx="12534" cy="17095"/>
            </a:xfrm>
            <a:custGeom>
              <a:avLst/>
              <a:gdLst/>
              <a:ahLst/>
              <a:cxnLst/>
              <a:rect l="l" t="t" r="r" b="b"/>
              <a:pathLst>
                <a:path w="125345" h="170952" extrusionOk="0">
                  <a:moveTo>
                    <a:pt x="106616" y="170551"/>
                  </a:moveTo>
                  <a:cubicBezTo>
                    <a:pt x="118862" y="166952"/>
                    <a:pt x="125346" y="153999"/>
                    <a:pt x="125346" y="131691"/>
                  </a:cubicBezTo>
                  <a:cubicBezTo>
                    <a:pt x="125346" y="108663"/>
                    <a:pt x="118862" y="88514"/>
                    <a:pt x="106616" y="71962"/>
                  </a:cubicBezTo>
                  <a:cubicBezTo>
                    <a:pt x="93649" y="55411"/>
                    <a:pt x="74920" y="39579"/>
                    <a:pt x="50426" y="25907"/>
                  </a:cubicBezTo>
                  <a:cubicBezTo>
                    <a:pt x="42502" y="21589"/>
                    <a:pt x="33858" y="16552"/>
                    <a:pt x="24493" y="12234"/>
                  </a:cubicBezTo>
                  <a:cubicBezTo>
                    <a:pt x="15128" y="7196"/>
                    <a:pt x="7204" y="2879"/>
                    <a:pt x="0" y="0"/>
                  </a:cubicBezTo>
                  <a:lnTo>
                    <a:pt x="0" y="123775"/>
                  </a:lnTo>
                  <a:lnTo>
                    <a:pt x="45384" y="149682"/>
                  </a:lnTo>
                  <a:cubicBezTo>
                    <a:pt x="74199" y="166233"/>
                    <a:pt x="94370" y="172709"/>
                    <a:pt x="106616" y="170551"/>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 name="Google Shape;1297;p46">
              <a:extLst>
                <a:ext uri="{FF2B5EF4-FFF2-40B4-BE49-F238E27FC236}">
                  <a16:creationId xmlns:a16="http://schemas.microsoft.com/office/drawing/2014/main" id="{130EBC8C-7E42-463D-A8CD-8A8A823768F9}"/>
                </a:ext>
              </a:extLst>
            </p:cNvPr>
            <p:cNvSpPr/>
            <p:nvPr/>
          </p:nvSpPr>
          <p:spPr>
            <a:xfrm>
              <a:off x="1244602" y="4367551"/>
              <a:ext cx="14119" cy="20094"/>
            </a:xfrm>
            <a:custGeom>
              <a:avLst/>
              <a:gdLst/>
              <a:ahLst/>
              <a:cxnLst/>
              <a:rect l="l" t="t" r="r" b="b"/>
              <a:pathLst>
                <a:path w="141193" h="200941" extrusionOk="0">
                  <a:moveTo>
                    <a:pt x="58350" y="33822"/>
                  </a:moveTo>
                  <a:lnTo>
                    <a:pt x="0" y="0"/>
                  </a:lnTo>
                  <a:lnTo>
                    <a:pt x="0" y="148242"/>
                  </a:lnTo>
                  <a:cubicBezTo>
                    <a:pt x="7204" y="153279"/>
                    <a:pt x="14408" y="158317"/>
                    <a:pt x="21611" y="162634"/>
                  </a:cubicBezTo>
                  <a:cubicBezTo>
                    <a:pt x="29535" y="167672"/>
                    <a:pt x="38180" y="172709"/>
                    <a:pt x="47545" y="178466"/>
                  </a:cubicBezTo>
                  <a:cubicBezTo>
                    <a:pt x="75640" y="194298"/>
                    <a:pt x="97971" y="202214"/>
                    <a:pt x="115261" y="200774"/>
                  </a:cubicBezTo>
                  <a:cubicBezTo>
                    <a:pt x="132550" y="200055"/>
                    <a:pt x="141194" y="184223"/>
                    <a:pt x="141194" y="154719"/>
                  </a:cubicBezTo>
                  <a:cubicBezTo>
                    <a:pt x="141194" y="128812"/>
                    <a:pt x="133990" y="105784"/>
                    <a:pt x="119583" y="86355"/>
                  </a:cubicBezTo>
                  <a:cubicBezTo>
                    <a:pt x="105175" y="66925"/>
                    <a:pt x="85005" y="48934"/>
                    <a:pt x="58350" y="33822"/>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 name="Google Shape;1298;p46">
              <a:extLst>
                <a:ext uri="{FF2B5EF4-FFF2-40B4-BE49-F238E27FC236}">
                  <a16:creationId xmlns:a16="http://schemas.microsoft.com/office/drawing/2014/main" id="{C2D55CE0-3D1E-4FE5-A3CE-092E071DDA30}"/>
                </a:ext>
              </a:extLst>
            </p:cNvPr>
            <p:cNvSpPr/>
            <p:nvPr/>
          </p:nvSpPr>
          <p:spPr>
            <a:xfrm>
              <a:off x="1206032" y="4298728"/>
              <a:ext cx="92208" cy="138390"/>
            </a:xfrm>
            <a:custGeom>
              <a:avLst/>
              <a:gdLst/>
              <a:ahLst/>
              <a:cxnLst/>
              <a:rect l="l" t="t" r="r" b="b"/>
              <a:pathLst>
                <a:path w="922083" h="1383901" extrusionOk="0">
                  <a:moveTo>
                    <a:pt x="461042" y="53286"/>
                  </a:moveTo>
                  <a:cubicBezTo>
                    <a:pt x="206028" y="-93517"/>
                    <a:pt x="0" y="73435"/>
                    <a:pt x="0" y="426050"/>
                  </a:cubicBezTo>
                  <a:cubicBezTo>
                    <a:pt x="0" y="778665"/>
                    <a:pt x="206749" y="1183813"/>
                    <a:pt x="461042" y="1330616"/>
                  </a:cubicBezTo>
                  <a:cubicBezTo>
                    <a:pt x="716056" y="1477418"/>
                    <a:pt x="922084" y="1310466"/>
                    <a:pt x="922084" y="957851"/>
                  </a:cubicBezTo>
                  <a:cubicBezTo>
                    <a:pt x="922084" y="605236"/>
                    <a:pt x="715335" y="200089"/>
                    <a:pt x="461042" y="53286"/>
                  </a:cubicBezTo>
                  <a:close/>
                  <a:moveTo>
                    <a:pt x="574862" y="1010384"/>
                  </a:moveTo>
                  <a:cubicBezTo>
                    <a:pt x="550369" y="1019739"/>
                    <a:pt x="516511" y="1014701"/>
                    <a:pt x="473289" y="995271"/>
                  </a:cubicBezTo>
                  <a:lnTo>
                    <a:pt x="473289" y="1081626"/>
                  </a:lnTo>
                  <a:lnTo>
                    <a:pt x="384682" y="1030533"/>
                  </a:lnTo>
                  <a:lnTo>
                    <a:pt x="384682" y="944898"/>
                  </a:lnTo>
                  <a:cubicBezTo>
                    <a:pt x="378199" y="941300"/>
                    <a:pt x="372436" y="936982"/>
                    <a:pt x="365952" y="932664"/>
                  </a:cubicBezTo>
                  <a:cubicBezTo>
                    <a:pt x="343620" y="917552"/>
                    <a:pt x="320568" y="899562"/>
                    <a:pt x="296075" y="878692"/>
                  </a:cubicBezTo>
                  <a:lnTo>
                    <a:pt x="296075" y="321705"/>
                  </a:lnTo>
                  <a:cubicBezTo>
                    <a:pt x="314805" y="327462"/>
                    <a:pt x="335696" y="336098"/>
                    <a:pt x="358748" y="346892"/>
                  </a:cubicBezTo>
                  <a:cubicBezTo>
                    <a:pt x="367393" y="350490"/>
                    <a:pt x="376037" y="354808"/>
                    <a:pt x="384682" y="359126"/>
                  </a:cubicBezTo>
                  <a:lnTo>
                    <a:pt x="384682" y="273490"/>
                  </a:lnTo>
                  <a:lnTo>
                    <a:pt x="473289" y="324584"/>
                  </a:lnTo>
                  <a:lnTo>
                    <a:pt x="472568" y="412377"/>
                  </a:lnTo>
                  <a:cubicBezTo>
                    <a:pt x="479772" y="418134"/>
                    <a:pt x="486976" y="423172"/>
                    <a:pt x="493459" y="428929"/>
                  </a:cubicBezTo>
                  <a:cubicBezTo>
                    <a:pt x="515791" y="446919"/>
                    <a:pt x="535241" y="467069"/>
                    <a:pt x="551089" y="488658"/>
                  </a:cubicBezTo>
                  <a:cubicBezTo>
                    <a:pt x="566938" y="510246"/>
                    <a:pt x="579184" y="534713"/>
                    <a:pt x="587829" y="560620"/>
                  </a:cubicBezTo>
                  <a:cubicBezTo>
                    <a:pt x="597193" y="586526"/>
                    <a:pt x="601516" y="614591"/>
                    <a:pt x="601516" y="644815"/>
                  </a:cubicBezTo>
                  <a:cubicBezTo>
                    <a:pt x="601516" y="690871"/>
                    <a:pt x="585667" y="718217"/>
                    <a:pt x="553971" y="726133"/>
                  </a:cubicBezTo>
                  <a:cubicBezTo>
                    <a:pt x="580625" y="754918"/>
                    <a:pt x="598634" y="783703"/>
                    <a:pt x="607999" y="813207"/>
                  </a:cubicBezTo>
                  <a:cubicBezTo>
                    <a:pt x="617364" y="841992"/>
                    <a:pt x="622407" y="872216"/>
                    <a:pt x="622407" y="901720"/>
                  </a:cubicBezTo>
                  <a:cubicBezTo>
                    <a:pt x="622407" y="962169"/>
                    <a:pt x="606558" y="998150"/>
                    <a:pt x="574862" y="1010384"/>
                  </a:cubicBezTo>
                  <a:close/>
                </a:path>
              </a:pathLst>
            </a:custGeom>
            <a:gradFill>
              <a:gsLst>
                <a:gs pos="0">
                  <a:srgbClr val="FFFFFF">
                    <a:alpha val="40000"/>
                  </a:srgbClr>
                </a:gs>
                <a:gs pos="100000">
                  <a:srgbClr val="FFFFFF">
                    <a:alpha val="1000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8"/>
          <p:cNvSpPr txBox="1">
            <a:spLocks noGrp="1"/>
          </p:cNvSpPr>
          <p:nvPr>
            <p:ph type="body" idx="1"/>
          </p:nvPr>
        </p:nvSpPr>
        <p:spPr>
          <a:xfrm>
            <a:off x="855275" y="1353950"/>
            <a:ext cx="2479500" cy="3418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t>HYBRID</a:t>
            </a:r>
            <a:endParaRPr b="1" dirty="0"/>
          </a:p>
          <a:p>
            <a:pPr marL="0" lvl="0" indent="0" algn="l" rtl="0">
              <a:spcBef>
                <a:spcPts val="800"/>
              </a:spcBef>
              <a:spcAft>
                <a:spcPts val="800"/>
              </a:spcAft>
              <a:buNone/>
            </a:pPr>
            <a:r>
              <a:rPr lang="en-US" sz="1400" dirty="0"/>
              <a:t>A hybrid blockchain has a combination of centralized and decentralized features. The exact workings of the chain can vary based on which portions of centralization decentralization are used.</a:t>
            </a:r>
            <a:endParaRPr sz="1400" dirty="0"/>
          </a:p>
        </p:txBody>
      </p:sp>
      <p:sp>
        <p:nvSpPr>
          <p:cNvPr id="231" name="Google Shape;231;p18"/>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TYPES OF BLOCKCHAIN</a:t>
            </a:r>
            <a:endParaRPr dirty="0"/>
          </a:p>
        </p:txBody>
      </p:sp>
      <p:sp>
        <p:nvSpPr>
          <p:cNvPr id="232" name="Google Shape;232;p18"/>
          <p:cNvSpPr txBox="1">
            <a:spLocks noGrp="1"/>
          </p:cNvSpPr>
          <p:nvPr>
            <p:ph type="body" idx="2"/>
          </p:nvPr>
        </p:nvSpPr>
        <p:spPr>
          <a:xfrm>
            <a:off x="3682698" y="1353950"/>
            <a:ext cx="2658385" cy="3418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t>SIDECHAINS	</a:t>
            </a:r>
            <a:endParaRPr b="1" dirty="0"/>
          </a:p>
          <a:p>
            <a:pPr marL="0" lvl="0" indent="0" algn="l" rtl="0">
              <a:spcBef>
                <a:spcPts val="800"/>
              </a:spcBef>
              <a:spcAft>
                <a:spcPts val="800"/>
              </a:spcAft>
              <a:buNone/>
            </a:pPr>
            <a:r>
              <a:rPr lang="en-US" sz="1400" dirty="0"/>
              <a:t>A sidechain is a designation for a blockchain ledger that runs in parallel to a primary blockchain. Entries from the primary blockchain (where said entries typically represent digital assets) can be linked to and from the sidechain; this allows the sidechain to otherwise operate independently of the primary blockchain.</a:t>
            </a:r>
          </a:p>
          <a:p>
            <a:pPr marL="0" lvl="0" indent="0" algn="l" rtl="0">
              <a:spcBef>
                <a:spcPts val="800"/>
              </a:spcBef>
              <a:spcAft>
                <a:spcPts val="800"/>
              </a:spcAft>
              <a:buNone/>
            </a:pPr>
            <a:endParaRPr lang="en-US" sz="1200" dirty="0"/>
          </a:p>
        </p:txBody>
      </p:sp>
      <p:sp>
        <p:nvSpPr>
          <p:cNvPr id="233" name="Google Shape;233;p18"/>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grpSp>
        <p:nvGrpSpPr>
          <p:cNvPr id="58" name="Grupo 20">
            <a:extLst>
              <a:ext uri="{FF2B5EF4-FFF2-40B4-BE49-F238E27FC236}">
                <a16:creationId xmlns:a16="http://schemas.microsoft.com/office/drawing/2014/main" id="{A66E0460-9EB0-41DB-A976-D345AB14C5E1}"/>
              </a:ext>
            </a:extLst>
          </p:cNvPr>
          <p:cNvGrpSpPr/>
          <p:nvPr/>
        </p:nvGrpSpPr>
        <p:grpSpPr>
          <a:xfrm>
            <a:off x="6212646" y="616226"/>
            <a:ext cx="2680758" cy="3847283"/>
            <a:chOff x="1019213" y="3964719"/>
            <a:chExt cx="438896" cy="683556"/>
          </a:xfrm>
        </p:grpSpPr>
        <p:sp>
          <p:nvSpPr>
            <p:cNvPr id="59" name="Google Shape;1271;p46">
              <a:extLst>
                <a:ext uri="{FF2B5EF4-FFF2-40B4-BE49-F238E27FC236}">
                  <a16:creationId xmlns:a16="http://schemas.microsoft.com/office/drawing/2014/main" id="{DD7866CB-DC88-4BB7-97C4-36D4CBFA8714}"/>
                </a:ext>
              </a:extLst>
            </p:cNvPr>
            <p:cNvSpPr/>
            <p:nvPr/>
          </p:nvSpPr>
          <p:spPr>
            <a:xfrm>
              <a:off x="1180677" y="3964719"/>
              <a:ext cx="57630" cy="327278"/>
            </a:xfrm>
            <a:custGeom>
              <a:avLst/>
              <a:gdLst/>
              <a:ahLst/>
              <a:cxnLst/>
              <a:rect l="l" t="t" r="r" b="b"/>
              <a:pathLst>
                <a:path w="576302" h="3272780" extrusionOk="0">
                  <a:moveTo>
                    <a:pt x="82123" y="11123"/>
                  </a:moveTo>
                  <a:cubicBezTo>
                    <a:pt x="127507" y="37030"/>
                    <a:pt x="163526" y="100357"/>
                    <a:pt x="163526" y="152169"/>
                  </a:cubicBezTo>
                  <a:lnTo>
                    <a:pt x="163526" y="1542480"/>
                  </a:lnTo>
                  <a:lnTo>
                    <a:pt x="576303" y="1780675"/>
                  </a:lnTo>
                  <a:lnTo>
                    <a:pt x="576303" y="3214882"/>
                  </a:lnTo>
                  <a:cubicBezTo>
                    <a:pt x="576303" y="3266695"/>
                    <a:pt x="539563" y="3287564"/>
                    <a:pt x="494900" y="3261657"/>
                  </a:cubicBezTo>
                  <a:cubicBezTo>
                    <a:pt x="449516" y="3235751"/>
                    <a:pt x="413497" y="3172424"/>
                    <a:pt x="413497" y="3120611"/>
                  </a:cubicBezTo>
                  <a:lnTo>
                    <a:pt x="413497" y="1874226"/>
                  </a:lnTo>
                  <a:lnTo>
                    <a:pt x="0" y="1636750"/>
                  </a:lnTo>
                  <a:lnTo>
                    <a:pt x="0" y="57899"/>
                  </a:lnTo>
                  <a:cubicBezTo>
                    <a:pt x="0" y="6086"/>
                    <a:pt x="36739" y="-14783"/>
                    <a:pt x="8212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 name="Google Shape;1272;p46">
              <a:extLst>
                <a:ext uri="{FF2B5EF4-FFF2-40B4-BE49-F238E27FC236}">
                  <a16:creationId xmlns:a16="http://schemas.microsoft.com/office/drawing/2014/main" id="{8D705412-2778-4452-BFB5-3186EDA33FF9}"/>
                </a:ext>
              </a:extLst>
            </p:cNvPr>
            <p:cNvSpPr/>
            <p:nvPr/>
          </p:nvSpPr>
          <p:spPr>
            <a:xfrm>
              <a:off x="1203159" y="4438020"/>
              <a:ext cx="57558" cy="169609"/>
            </a:xfrm>
            <a:custGeom>
              <a:avLst/>
              <a:gdLst/>
              <a:ahLst/>
              <a:cxnLst/>
              <a:rect l="l" t="t" r="r" b="b"/>
              <a:pathLst>
                <a:path w="575582" h="1696088" extrusionOk="0">
                  <a:moveTo>
                    <a:pt x="81403" y="1684965"/>
                  </a:moveTo>
                  <a:cubicBezTo>
                    <a:pt x="126787" y="1710871"/>
                    <a:pt x="162806" y="1690002"/>
                    <a:pt x="162806" y="1638189"/>
                  </a:cubicBezTo>
                  <a:lnTo>
                    <a:pt x="162806" y="596176"/>
                  </a:lnTo>
                  <a:lnTo>
                    <a:pt x="575582" y="834371"/>
                  </a:lnTo>
                  <a:lnTo>
                    <a:pt x="575582" y="152169"/>
                  </a:lnTo>
                  <a:cubicBezTo>
                    <a:pt x="575582" y="100356"/>
                    <a:pt x="538843" y="37030"/>
                    <a:pt x="494179" y="11124"/>
                  </a:cubicBezTo>
                  <a:cubicBezTo>
                    <a:pt x="448795" y="-14783"/>
                    <a:pt x="412777" y="6086"/>
                    <a:pt x="412777" y="57899"/>
                  </a:cubicBezTo>
                  <a:lnTo>
                    <a:pt x="412777" y="552280"/>
                  </a:lnTo>
                  <a:lnTo>
                    <a:pt x="0" y="314084"/>
                  </a:lnTo>
                  <a:lnTo>
                    <a:pt x="0" y="1543919"/>
                  </a:lnTo>
                  <a:cubicBezTo>
                    <a:pt x="0" y="1595732"/>
                    <a:pt x="36739" y="1659059"/>
                    <a:pt x="81403" y="1684965"/>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 name="Google Shape;1273;p46">
              <a:extLst>
                <a:ext uri="{FF2B5EF4-FFF2-40B4-BE49-F238E27FC236}">
                  <a16:creationId xmlns:a16="http://schemas.microsoft.com/office/drawing/2014/main" id="{BEA0397D-66FE-4E50-9B2E-2C244C2E3903}"/>
                </a:ext>
              </a:extLst>
            </p:cNvPr>
            <p:cNvSpPr/>
            <p:nvPr/>
          </p:nvSpPr>
          <p:spPr>
            <a:xfrm>
              <a:off x="1266437" y="4020885"/>
              <a:ext cx="16281" cy="257547"/>
            </a:xfrm>
            <a:custGeom>
              <a:avLst/>
              <a:gdLst/>
              <a:ahLst/>
              <a:cxnLst/>
              <a:rect l="l" t="t" r="r" b="b"/>
              <a:pathLst>
                <a:path w="162805" h="2575466" extrusionOk="0">
                  <a:moveTo>
                    <a:pt x="81403" y="11123"/>
                  </a:moveTo>
                  <a:cubicBezTo>
                    <a:pt x="126787" y="37030"/>
                    <a:pt x="162806" y="100357"/>
                    <a:pt x="162806" y="152169"/>
                  </a:cubicBezTo>
                  <a:lnTo>
                    <a:pt x="162806" y="2517568"/>
                  </a:lnTo>
                  <a:cubicBezTo>
                    <a:pt x="162806" y="2569381"/>
                    <a:pt x="126066" y="2590250"/>
                    <a:pt x="81403" y="2564343"/>
                  </a:cubicBezTo>
                  <a:cubicBezTo>
                    <a:pt x="36019" y="2538437"/>
                    <a:pt x="0" y="2475110"/>
                    <a:pt x="0" y="2423297"/>
                  </a:cubicBezTo>
                  <a:lnTo>
                    <a:pt x="0" y="57899"/>
                  </a:lnTo>
                  <a:cubicBezTo>
                    <a:pt x="0" y="6086"/>
                    <a:pt x="36739" y="-14783"/>
                    <a:pt x="81403"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 name="Google Shape;1274;p46">
              <a:extLst>
                <a:ext uri="{FF2B5EF4-FFF2-40B4-BE49-F238E27FC236}">
                  <a16:creationId xmlns:a16="http://schemas.microsoft.com/office/drawing/2014/main" id="{18E64CEF-37EE-45A1-96B6-C3B48A8EBBA3}"/>
                </a:ext>
              </a:extLst>
            </p:cNvPr>
            <p:cNvSpPr/>
            <p:nvPr/>
          </p:nvSpPr>
          <p:spPr>
            <a:xfrm>
              <a:off x="1191235" y="4555583"/>
              <a:ext cx="37316" cy="55944"/>
            </a:xfrm>
            <a:custGeom>
              <a:avLst/>
              <a:gdLst/>
              <a:ahLst/>
              <a:cxnLst/>
              <a:rect l="l" t="t" r="r" b="b"/>
              <a:pathLst>
                <a:path w="373155"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1275;p46">
              <a:extLst>
                <a:ext uri="{FF2B5EF4-FFF2-40B4-BE49-F238E27FC236}">
                  <a16:creationId xmlns:a16="http://schemas.microsoft.com/office/drawing/2014/main" id="{FEF441A8-EA70-4C60-8381-F6FC2FBAEE1B}"/>
                </a:ext>
              </a:extLst>
            </p:cNvPr>
            <p:cNvSpPr/>
            <p:nvPr/>
          </p:nvSpPr>
          <p:spPr>
            <a:xfrm>
              <a:off x="1315853" y="4184741"/>
              <a:ext cx="57558" cy="153705"/>
            </a:xfrm>
            <a:custGeom>
              <a:avLst/>
              <a:gdLst/>
              <a:ahLst/>
              <a:cxnLst/>
              <a:rect l="l" t="t" r="r" b="b"/>
              <a:pathLst>
                <a:path w="575582" h="1537051" extrusionOk="0">
                  <a:moveTo>
                    <a:pt x="494179" y="11123"/>
                  </a:moveTo>
                  <a:cubicBezTo>
                    <a:pt x="448796" y="-14783"/>
                    <a:pt x="412777" y="6086"/>
                    <a:pt x="412777" y="57899"/>
                  </a:cubicBezTo>
                  <a:lnTo>
                    <a:pt x="412777" y="760250"/>
                  </a:lnTo>
                  <a:lnTo>
                    <a:pt x="0" y="522055"/>
                  </a:lnTo>
                  <a:lnTo>
                    <a:pt x="0" y="1384882"/>
                  </a:lnTo>
                  <a:cubicBezTo>
                    <a:pt x="0" y="1436695"/>
                    <a:pt x="36739" y="1500022"/>
                    <a:pt x="81403" y="1525928"/>
                  </a:cubicBezTo>
                  <a:cubicBezTo>
                    <a:pt x="126787" y="1551835"/>
                    <a:pt x="162806" y="1530966"/>
                    <a:pt x="162806" y="1479153"/>
                  </a:cubicBezTo>
                  <a:lnTo>
                    <a:pt x="162806" y="804147"/>
                  </a:lnTo>
                  <a:lnTo>
                    <a:pt x="575582" y="1042342"/>
                  </a:lnTo>
                  <a:lnTo>
                    <a:pt x="575582" y="152169"/>
                  </a:lnTo>
                  <a:cubicBezTo>
                    <a:pt x="575582" y="100357"/>
                    <a:pt x="538843" y="37030"/>
                    <a:pt x="494179" y="11123"/>
                  </a:cubicBezTo>
                  <a:close/>
                </a:path>
              </a:pathLst>
            </a:custGeom>
            <a:gradFill>
              <a:gsLst>
                <a:gs pos="0">
                  <a:srgbClr val="FFFFFF">
                    <a:alpha val="29803"/>
                    <a:alpha val="29800"/>
                  </a:srgbClr>
                </a:gs>
                <a:gs pos="100000">
                  <a:srgbClr val="FFFFFF">
                    <a:alpha val="0"/>
                  </a:srgbClr>
                </a:gs>
              </a:gsLst>
              <a:lin ang="16200038"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 name="Google Shape;1276;p46">
              <a:extLst>
                <a:ext uri="{FF2B5EF4-FFF2-40B4-BE49-F238E27FC236}">
                  <a16:creationId xmlns:a16="http://schemas.microsoft.com/office/drawing/2014/main" id="{BBE11E61-ACCB-4A12-BA24-87D3AB8B0AC4}"/>
                </a:ext>
              </a:extLst>
            </p:cNvPr>
            <p:cNvSpPr/>
            <p:nvPr/>
          </p:nvSpPr>
          <p:spPr>
            <a:xfrm>
              <a:off x="1346594" y="4172474"/>
              <a:ext cx="36883" cy="55252"/>
            </a:xfrm>
            <a:custGeom>
              <a:avLst/>
              <a:gdLst/>
              <a:ahLst/>
              <a:cxnLst/>
              <a:rect l="l" t="t" r="r" b="b"/>
              <a:pathLst>
                <a:path w="368833" h="552522" extrusionOk="0">
                  <a:moveTo>
                    <a:pt x="368833" y="382406"/>
                  </a:moveTo>
                  <a:cubicBezTo>
                    <a:pt x="368833" y="523451"/>
                    <a:pt x="285990" y="589657"/>
                    <a:pt x="184417" y="531367"/>
                  </a:cubicBezTo>
                  <a:cubicBezTo>
                    <a:pt x="82843" y="472358"/>
                    <a:pt x="0" y="311163"/>
                    <a:pt x="0" y="170117"/>
                  </a:cubicBezTo>
                  <a:cubicBezTo>
                    <a:pt x="0" y="29071"/>
                    <a:pt x="82123" y="-37134"/>
                    <a:pt x="184417" y="21155"/>
                  </a:cubicBezTo>
                  <a:cubicBezTo>
                    <a:pt x="286710" y="80164"/>
                    <a:pt x="368833" y="241360"/>
                    <a:pt x="368833" y="3824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 name="Google Shape;1277;p46">
              <a:extLst>
                <a:ext uri="{FF2B5EF4-FFF2-40B4-BE49-F238E27FC236}">
                  <a16:creationId xmlns:a16="http://schemas.microsoft.com/office/drawing/2014/main" id="{751AE5C2-B20D-4DC4-B16A-35FEC48EAB60}"/>
                </a:ext>
              </a:extLst>
            </p:cNvPr>
            <p:cNvSpPr/>
            <p:nvPr/>
          </p:nvSpPr>
          <p:spPr>
            <a:xfrm>
              <a:off x="1300195" y="4426721"/>
              <a:ext cx="144076" cy="148308"/>
            </a:xfrm>
            <a:custGeom>
              <a:avLst/>
              <a:gdLst/>
              <a:ahLst/>
              <a:cxnLst/>
              <a:rect l="l" t="t" r="r" b="b"/>
              <a:pathLst>
                <a:path w="1440755" h="1483080" extrusionOk="0">
                  <a:moveTo>
                    <a:pt x="1440756" y="1425181"/>
                  </a:moveTo>
                  <a:cubicBezTo>
                    <a:pt x="1440756" y="1373368"/>
                    <a:pt x="1404017" y="1310042"/>
                    <a:pt x="1359353" y="1284135"/>
                  </a:cubicBezTo>
                  <a:lnTo>
                    <a:pt x="718217" y="914250"/>
                  </a:lnTo>
                  <a:lnTo>
                    <a:pt x="718217" y="378131"/>
                  </a:lnTo>
                  <a:lnTo>
                    <a:pt x="81403" y="11124"/>
                  </a:lnTo>
                  <a:cubicBezTo>
                    <a:pt x="36019" y="-14783"/>
                    <a:pt x="0" y="6086"/>
                    <a:pt x="0" y="57899"/>
                  </a:cubicBezTo>
                  <a:cubicBezTo>
                    <a:pt x="0" y="109711"/>
                    <a:pt x="36739" y="173039"/>
                    <a:pt x="81403" y="198945"/>
                  </a:cubicBezTo>
                  <a:lnTo>
                    <a:pt x="555412" y="472401"/>
                  </a:lnTo>
                  <a:lnTo>
                    <a:pt x="555412" y="1008520"/>
                  </a:lnTo>
                  <a:lnTo>
                    <a:pt x="1360074" y="1471957"/>
                  </a:lnTo>
                  <a:cubicBezTo>
                    <a:pt x="1404737" y="1497863"/>
                    <a:pt x="1440756" y="1476994"/>
                    <a:pt x="1440756" y="1425181"/>
                  </a:cubicBez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 name="Google Shape;1278;p46">
              <a:extLst>
                <a:ext uri="{FF2B5EF4-FFF2-40B4-BE49-F238E27FC236}">
                  <a16:creationId xmlns:a16="http://schemas.microsoft.com/office/drawing/2014/main" id="{3F61922E-D966-497B-A9EC-3E1A08FD7615}"/>
                </a:ext>
              </a:extLst>
            </p:cNvPr>
            <p:cNvSpPr/>
            <p:nvPr/>
          </p:nvSpPr>
          <p:spPr>
            <a:xfrm>
              <a:off x="1281448" y="4456718"/>
              <a:ext cx="16281" cy="191557"/>
            </a:xfrm>
            <a:custGeom>
              <a:avLst/>
              <a:gdLst/>
              <a:ahLst/>
              <a:cxnLst/>
              <a:rect l="l" t="t" r="r" b="b"/>
              <a:pathLst>
                <a:path w="162805" h="1915573" extrusionOk="0">
                  <a:moveTo>
                    <a:pt x="81403" y="1904450"/>
                  </a:moveTo>
                  <a:cubicBezTo>
                    <a:pt x="36019" y="1878543"/>
                    <a:pt x="0" y="1815217"/>
                    <a:pt x="0" y="1763404"/>
                  </a:cubicBezTo>
                  <a:lnTo>
                    <a:pt x="0" y="57899"/>
                  </a:lnTo>
                  <a:cubicBezTo>
                    <a:pt x="0" y="6086"/>
                    <a:pt x="36739" y="-14783"/>
                    <a:pt x="81403" y="11124"/>
                  </a:cubicBezTo>
                  <a:cubicBezTo>
                    <a:pt x="126787" y="37030"/>
                    <a:pt x="162806" y="100356"/>
                    <a:pt x="162806" y="152169"/>
                  </a:cubicBezTo>
                  <a:lnTo>
                    <a:pt x="162806" y="1857674"/>
                  </a:lnTo>
                  <a:cubicBezTo>
                    <a:pt x="162806" y="1909487"/>
                    <a:pt x="126066" y="1930356"/>
                    <a:pt x="81403" y="1904450"/>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 name="Google Shape;1279;p46">
              <a:extLst>
                <a:ext uri="{FF2B5EF4-FFF2-40B4-BE49-F238E27FC236}">
                  <a16:creationId xmlns:a16="http://schemas.microsoft.com/office/drawing/2014/main" id="{559BD18C-131F-4EAA-B2CC-06206C9462D8}"/>
                </a:ext>
              </a:extLst>
            </p:cNvPr>
            <p:cNvSpPr/>
            <p:nvPr/>
          </p:nvSpPr>
          <p:spPr>
            <a:xfrm>
              <a:off x="1416552" y="4536391"/>
              <a:ext cx="37316" cy="55944"/>
            </a:xfrm>
            <a:custGeom>
              <a:avLst/>
              <a:gdLst/>
              <a:ahLst/>
              <a:cxnLst/>
              <a:rect l="l" t="t" r="r" b="b"/>
              <a:pathLst>
                <a:path w="373156" h="559444" extrusionOk="0">
                  <a:moveTo>
                    <a:pt x="373156" y="387306"/>
                  </a:moveTo>
                  <a:cubicBezTo>
                    <a:pt x="373156" y="529791"/>
                    <a:pt x="289592" y="597436"/>
                    <a:pt x="186578" y="537707"/>
                  </a:cubicBezTo>
                  <a:cubicBezTo>
                    <a:pt x="83564" y="478698"/>
                    <a:pt x="0" y="314624"/>
                    <a:pt x="0" y="172139"/>
                  </a:cubicBezTo>
                  <a:cubicBezTo>
                    <a:pt x="0" y="29653"/>
                    <a:pt x="83564" y="-37991"/>
                    <a:pt x="186578" y="21738"/>
                  </a:cubicBezTo>
                  <a:cubicBezTo>
                    <a:pt x="289592" y="80747"/>
                    <a:pt x="373156" y="244821"/>
                    <a:pt x="373156" y="38730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 name="Google Shape;1280;p46">
              <a:extLst>
                <a:ext uri="{FF2B5EF4-FFF2-40B4-BE49-F238E27FC236}">
                  <a16:creationId xmlns:a16="http://schemas.microsoft.com/office/drawing/2014/main" id="{E6A13DE6-618C-4D07-BC34-2AF0559E9D60}"/>
                </a:ext>
              </a:extLst>
            </p:cNvPr>
            <p:cNvSpPr/>
            <p:nvPr/>
          </p:nvSpPr>
          <p:spPr>
            <a:xfrm>
              <a:off x="1055916" y="4289546"/>
              <a:ext cx="117277" cy="284682"/>
            </a:xfrm>
            <a:custGeom>
              <a:avLst/>
              <a:gdLst/>
              <a:ahLst/>
              <a:cxnLst/>
              <a:rect l="l" t="t" r="r" b="b"/>
              <a:pathLst>
                <a:path w="1172775" h="2846825" extrusionOk="0">
                  <a:moveTo>
                    <a:pt x="0" y="0"/>
                  </a:moveTo>
                  <a:lnTo>
                    <a:pt x="1172776" y="676445"/>
                  </a:lnTo>
                  <a:lnTo>
                    <a:pt x="1172776" y="2846826"/>
                  </a:lnTo>
                  <a:lnTo>
                    <a:pt x="0" y="2170381"/>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 name="Google Shape;1281;p46">
              <a:extLst>
                <a:ext uri="{FF2B5EF4-FFF2-40B4-BE49-F238E27FC236}">
                  <a16:creationId xmlns:a16="http://schemas.microsoft.com/office/drawing/2014/main" id="{46F5372F-1A9C-4EC6-B4BD-D1C0D62526EA}"/>
                </a:ext>
              </a:extLst>
            </p:cNvPr>
            <p:cNvSpPr/>
            <p:nvPr/>
          </p:nvSpPr>
          <p:spPr>
            <a:xfrm>
              <a:off x="1074447" y="4427185"/>
              <a:ext cx="69877" cy="48862"/>
            </a:xfrm>
            <a:custGeom>
              <a:avLst/>
              <a:gdLst/>
              <a:ahLst/>
              <a:cxnLst/>
              <a:rect l="l" t="t" r="r" b="b"/>
              <a:pathLst>
                <a:path w="698766" h="488623" extrusionOk="0">
                  <a:moveTo>
                    <a:pt x="0" y="0"/>
                  </a:moveTo>
                  <a:lnTo>
                    <a:pt x="698767" y="402988"/>
                  </a:lnTo>
                  <a:lnTo>
                    <a:pt x="698767" y="488624"/>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 name="Google Shape;1282;p46">
              <a:extLst>
                <a:ext uri="{FF2B5EF4-FFF2-40B4-BE49-F238E27FC236}">
                  <a16:creationId xmlns:a16="http://schemas.microsoft.com/office/drawing/2014/main" id="{97AFC624-0368-4641-9E55-5E78293175E2}"/>
                </a:ext>
              </a:extLst>
            </p:cNvPr>
            <p:cNvSpPr/>
            <p:nvPr/>
          </p:nvSpPr>
          <p:spPr>
            <a:xfrm>
              <a:off x="1081701" y="4448211"/>
              <a:ext cx="55397" cy="40515"/>
            </a:xfrm>
            <a:custGeom>
              <a:avLst/>
              <a:gdLst/>
              <a:ahLst/>
              <a:cxnLst/>
              <a:rect l="l" t="t" r="r" b="b"/>
              <a:pathLst>
                <a:path w="553970" h="405147" extrusionOk="0">
                  <a:moveTo>
                    <a:pt x="0" y="0"/>
                  </a:moveTo>
                  <a:lnTo>
                    <a:pt x="553971" y="319512"/>
                  </a:lnTo>
                  <a:lnTo>
                    <a:pt x="553971" y="405147"/>
                  </a:lnTo>
                  <a:lnTo>
                    <a:pt x="0" y="85635"/>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 name="Google Shape;1283;p46">
              <a:extLst>
                <a:ext uri="{FF2B5EF4-FFF2-40B4-BE49-F238E27FC236}">
                  <a16:creationId xmlns:a16="http://schemas.microsoft.com/office/drawing/2014/main" id="{A9D602C5-007C-46F0-9B38-70624893BD6F}"/>
                </a:ext>
              </a:extLst>
            </p:cNvPr>
            <p:cNvSpPr/>
            <p:nvPr/>
          </p:nvSpPr>
          <p:spPr>
            <a:xfrm>
              <a:off x="1019213" y="4439815"/>
              <a:ext cx="81619" cy="71314"/>
            </a:xfrm>
            <a:custGeom>
              <a:avLst/>
              <a:gdLst/>
              <a:ahLst/>
              <a:cxnLst/>
              <a:rect l="l" t="t" r="r" b="b"/>
              <a:pathLst>
                <a:path w="816188" h="713145" extrusionOk="0">
                  <a:moveTo>
                    <a:pt x="815468" y="470633"/>
                  </a:moveTo>
                  <a:lnTo>
                    <a:pt x="0" y="0"/>
                  </a:lnTo>
                  <a:lnTo>
                    <a:pt x="0" y="242513"/>
                  </a:lnTo>
                  <a:lnTo>
                    <a:pt x="816188" y="713146"/>
                  </a:lnTo>
                  <a:lnTo>
                    <a:pt x="815468" y="470633"/>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 name="Google Shape;1284;p46">
              <a:extLst>
                <a:ext uri="{FF2B5EF4-FFF2-40B4-BE49-F238E27FC236}">
                  <a16:creationId xmlns:a16="http://schemas.microsoft.com/office/drawing/2014/main" id="{2176D340-F58B-4170-8A0E-CA5DDFB3E513}"/>
                </a:ext>
              </a:extLst>
            </p:cNvPr>
            <p:cNvSpPr/>
            <p:nvPr/>
          </p:nvSpPr>
          <p:spPr>
            <a:xfrm>
              <a:off x="1087088" y="4366761"/>
              <a:ext cx="52804" cy="26266"/>
            </a:xfrm>
            <a:custGeom>
              <a:avLst/>
              <a:gdLst/>
              <a:ahLst/>
              <a:cxnLst/>
              <a:rect l="l" t="t" r="r" b="b"/>
              <a:pathLst>
                <a:path w="528037" h="262662" extrusionOk="0">
                  <a:moveTo>
                    <a:pt x="528037" y="118738"/>
                  </a:moveTo>
                  <a:lnTo>
                    <a:pt x="345781" y="262662"/>
                  </a:lnTo>
                  <a:lnTo>
                    <a:pt x="223317" y="105785"/>
                  </a:lnTo>
                  <a:lnTo>
                    <a:pt x="63393" y="243952"/>
                  </a:lnTo>
                  <a:lnTo>
                    <a:pt x="0" y="197896"/>
                  </a:lnTo>
                  <a:lnTo>
                    <a:pt x="235564" y="0"/>
                  </a:lnTo>
                  <a:lnTo>
                    <a:pt x="355146" y="156878"/>
                  </a:lnTo>
                  <a:lnTo>
                    <a:pt x="486976" y="59009"/>
                  </a:lnTo>
                  <a:lnTo>
                    <a:pt x="528037" y="118738"/>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 name="Google Shape;1285;p46">
              <a:extLst>
                <a:ext uri="{FF2B5EF4-FFF2-40B4-BE49-F238E27FC236}">
                  <a16:creationId xmlns:a16="http://schemas.microsoft.com/office/drawing/2014/main" id="{757870C5-9722-40C7-B468-57E021E359BE}"/>
                </a:ext>
              </a:extLst>
            </p:cNvPr>
            <p:cNvSpPr/>
            <p:nvPr/>
          </p:nvSpPr>
          <p:spPr>
            <a:xfrm>
              <a:off x="1132267" y="4356275"/>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7"/>
                    <a:pt x="0" y="97960"/>
                  </a:cubicBezTo>
                  <a:cubicBezTo>
                    <a:pt x="0" y="16643"/>
                    <a:pt x="47545" y="-21497"/>
                    <a:pt x="105896" y="12325"/>
                  </a:cubicBezTo>
                  <a:cubicBezTo>
                    <a:pt x="164246" y="46147"/>
                    <a:pt x="211791" y="13969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 name="Google Shape;1286;p46">
              <a:extLst>
                <a:ext uri="{FF2B5EF4-FFF2-40B4-BE49-F238E27FC236}">
                  <a16:creationId xmlns:a16="http://schemas.microsoft.com/office/drawing/2014/main" id="{EBC86555-BE8B-4AD7-B76D-5B60F49BA8E4}"/>
                </a:ext>
              </a:extLst>
            </p:cNvPr>
            <p:cNvSpPr/>
            <p:nvPr/>
          </p:nvSpPr>
          <p:spPr>
            <a:xfrm>
              <a:off x="1077823" y="4371919"/>
              <a:ext cx="21179" cy="31825"/>
            </a:xfrm>
            <a:custGeom>
              <a:avLst/>
              <a:gdLst/>
              <a:ahLst/>
              <a:cxnLst/>
              <a:rect l="l" t="t" r="r" b="b"/>
              <a:pathLst>
                <a:path w="211791" h="318255" extrusionOk="0">
                  <a:moveTo>
                    <a:pt x="211791" y="220296"/>
                  </a:moveTo>
                  <a:cubicBezTo>
                    <a:pt x="211791" y="301613"/>
                    <a:pt x="164246" y="339753"/>
                    <a:pt x="105896" y="305931"/>
                  </a:cubicBezTo>
                  <a:cubicBezTo>
                    <a:pt x="47545" y="272109"/>
                    <a:pt x="0" y="179278"/>
                    <a:pt x="0" y="97960"/>
                  </a:cubicBezTo>
                  <a:cubicBezTo>
                    <a:pt x="0" y="16643"/>
                    <a:pt x="47545" y="-21497"/>
                    <a:pt x="105896" y="12325"/>
                  </a:cubicBezTo>
                  <a:cubicBezTo>
                    <a:pt x="164246" y="46147"/>
                    <a:pt x="211791" y="138978"/>
                    <a:pt x="211791" y="220296"/>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 name="Google Shape;1287;p46">
              <a:extLst>
                <a:ext uri="{FF2B5EF4-FFF2-40B4-BE49-F238E27FC236}">
                  <a16:creationId xmlns:a16="http://schemas.microsoft.com/office/drawing/2014/main" id="{FCF0DCA2-BD15-4F42-BBC7-A17AA7B1B42D}"/>
                </a:ext>
              </a:extLst>
            </p:cNvPr>
            <p:cNvSpPr/>
            <p:nvPr/>
          </p:nvSpPr>
          <p:spPr>
            <a:xfrm>
              <a:off x="1346594" y="4366905"/>
              <a:ext cx="111515" cy="122336"/>
            </a:xfrm>
            <a:custGeom>
              <a:avLst/>
              <a:gdLst/>
              <a:ahLst/>
              <a:cxnLst/>
              <a:rect l="l" t="t" r="r" b="b"/>
              <a:pathLst>
                <a:path w="1115145" h="1223357" extrusionOk="0">
                  <a:moveTo>
                    <a:pt x="1115145" y="643342"/>
                  </a:moveTo>
                  <a:lnTo>
                    <a:pt x="0" y="0"/>
                  </a:lnTo>
                  <a:lnTo>
                    <a:pt x="0" y="580015"/>
                  </a:lnTo>
                  <a:lnTo>
                    <a:pt x="1115145" y="1223358"/>
                  </a:lnTo>
                  <a:lnTo>
                    <a:pt x="1115145" y="643342"/>
                  </a:lnTo>
                  <a:close/>
                </a:path>
              </a:pathLst>
            </a:custGeom>
            <a:gradFill>
              <a:gsLst>
                <a:gs pos="0">
                  <a:srgbClr val="FFFFFF">
                    <a:alpha val="300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 name="Google Shape;1288;p46">
              <a:extLst>
                <a:ext uri="{FF2B5EF4-FFF2-40B4-BE49-F238E27FC236}">
                  <a16:creationId xmlns:a16="http://schemas.microsoft.com/office/drawing/2014/main" id="{44363EE4-F016-49CC-8AA0-C4174C88EFAC}"/>
                </a:ext>
              </a:extLst>
            </p:cNvPr>
            <p:cNvSpPr/>
            <p:nvPr/>
          </p:nvSpPr>
          <p:spPr>
            <a:xfrm>
              <a:off x="1375037" y="4397332"/>
              <a:ext cx="33570" cy="26338"/>
            </a:xfrm>
            <a:custGeom>
              <a:avLst/>
              <a:gdLst/>
              <a:ahLst/>
              <a:cxnLst/>
              <a:rect l="l" t="t" r="r" b="b"/>
              <a:pathLst>
                <a:path w="335696" h="263381" extrusionOk="0">
                  <a:moveTo>
                    <a:pt x="0" y="0"/>
                  </a:moveTo>
                  <a:lnTo>
                    <a:pt x="335696" y="193578"/>
                  </a:lnTo>
                  <a:lnTo>
                    <a:pt x="335696" y="263382"/>
                  </a:lnTo>
                  <a:lnTo>
                    <a:pt x="0" y="69084"/>
                  </a:lnTo>
                  <a:lnTo>
                    <a:pt x="0" y="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 name="Google Shape;1289;p46">
              <a:extLst>
                <a:ext uri="{FF2B5EF4-FFF2-40B4-BE49-F238E27FC236}">
                  <a16:creationId xmlns:a16="http://schemas.microsoft.com/office/drawing/2014/main" id="{5E0BB4B1-1BFA-4F09-B434-F7C9DBCD49CD}"/>
                </a:ext>
              </a:extLst>
            </p:cNvPr>
            <p:cNvSpPr/>
            <p:nvPr/>
          </p:nvSpPr>
          <p:spPr>
            <a:xfrm>
              <a:off x="1375109" y="4411254"/>
              <a:ext cx="71461" cy="48215"/>
            </a:xfrm>
            <a:custGeom>
              <a:avLst/>
              <a:gdLst/>
              <a:ahLst/>
              <a:cxnLst/>
              <a:rect l="l" t="t" r="r" b="b"/>
              <a:pathLst>
                <a:path w="714614"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 name="Google Shape;1290;p46">
              <a:extLst>
                <a:ext uri="{FF2B5EF4-FFF2-40B4-BE49-F238E27FC236}">
                  <a16:creationId xmlns:a16="http://schemas.microsoft.com/office/drawing/2014/main" id="{AD3EC6B2-58C1-442C-8DEC-763300C59AD0}"/>
                </a:ext>
              </a:extLst>
            </p:cNvPr>
            <p:cNvSpPr/>
            <p:nvPr/>
          </p:nvSpPr>
          <p:spPr>
            <a:xfrm>
              <a:off x="1356578" y="4386341"/>
              <a:ext cx="12679" cy="18805"/>
            </a:xfrm>
            <a:custGeom>
              <a:avLst/>
              <a:gdLst/>
              <a:ahLst/>
              <a:cxnLst/>
              <a:rect l="l" t="t" r="r" b="b"/>
              <a:pathLst>
                <a:path w="126786" h="188049" extrusionOk="0">
                  <a:moveTo>
                    <a:pt x="126787" y="130366"/>
                  </a:moveTo>
                  <a:cubicBezTo>
                    <a:pt x="126787" y="177861"/>
                    <a:pt x="98692" y="200889"/>
                    <a:pt x="63393" y="180739"/>
                  </a:cubicBezTo>
                  <a:cubicBezTo>
                    <a:pt x="28095" y="160590"/>
                    <a:pt x="0" y="105179"/>
                    <a:pt x="0" y="57684"/>
                  </a:cubicBezTo>
                  <a:cubicBezTo>
                    <a:pt x="0" y="10189"/>
                    <a:pt x="28095" y="-12839"/>
                    <a:pt x="63393" y="7310"/>
                  </a:cubicBezTo>
                  <a:cubicBezTo>
                    <a:pt x="98692" y="27460"/>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 name="Google Shape;1291;p46">
              <a:extLst>
                <a:ext uri="{FF2B5EF4-FFF2-40B4-BE49-F238E27FC236}">
                  <a16:creationId xmlns:a16="http://schemas.microsoft.com/office/drawing/2014/main" id="{ADA4D777-51F5-4488-ADFE-DDCE5A7A93DA}"/>
                </a:ext>
              </a:extLst>
            </p:cNvPr>
            <p:cNvSpPr/>
            <p:nvPr/>
          </p:nvSpPr>
          <p:spPr>
            <a:xfrm>
              <a:off x="1061303" y="4190012"/>
              <a:ext cx="111515" cy="122336"/>
            </a:xfrm>
            <a:custGeom>
              <a:avLst/>
              <a:gdLst/>
              <a:ahLst/>
              <a:cxnLst/>
              <a:rect l="l" t="t" r="r" b="b"/>
              <a:pathLst>
                <a:path w="1115145" h="1223357" extrusionOk="0">
                  <a:moveTo>
                    <a:pt x="1115145" y="643342"/>
                  </a:moveTo>
                  <a:lnTo>
                    <a:pt x="0" y="0"/>
                  </a:lnTo>
                  <a:lnTo>
                    <a:pt x="0" y="580016"/>
                  </a:lnTo>
                  <a:lnTo>
                    <a:pt x="1115145" y="1223358"/>
                  </a:lnTo>
                  <a:lnTo>
                    <a:pt x="1115145" y="643342"/>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 name="Google Shape;1292;p46">
              <a:extLst>
                <a:ext uri="{FF2B5EF4-FFF2-40B4-BE49-F238E27FC236}">
                  <a16:creationId xmlns:a16="http://schemas.microsoft.com/office/drawing/2014/main" id="{47DB55C8-2C17-4FB5-9D75-2DE92924D390}"/>
                </a:ext>
              </a:extLst>
            </p:cNvPr>
            <p:cNvSpPr/>
            <p:nvPr/>
          </p:nvSpPr>
          <p:spPr>
            <a:xfrm>
              <a:off x="1089746" y="4220439"/>
              <a:ext cx="33570" cy="26338"/>
            </a:xfrm>
            <a:custGeom>
              <a:avLst/>
              <a:gdLst/>
              <a:ahLst/>
              <a:cxnLst/>
              <a:rect l="l" t="t" r="r" b="b"/>
              <a:pathLst>
                <a:path w="335696" h="263381" extrusionOk="0">
                  <a:moveTo>
                    <a:pt x="0" y="0"/>
                  </a:moveTo>
                  <a:lnTo>
                    <a:pt x="335696" y="193578"/>
                  </a:lnTo>
                  <a:lnTo>
                    <a:pt x="335696" y="263382"/>
                  </a:lnTo>
                  <a:lnTo>
                    <a:pt x="0" y="6980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 name="Google Shape;1293;p46">
              <a:extLst>
                <a:ext uri="{FF2B5EF4-FFF2-40B4-BE49-F238E27FC236}">
                  <a16:creationId xmlns:a16="http://schemas.microsoft.com/office/drawing/2014/main" id="{576FFA95-8B3A-4B85-9225-F5792A96014C}"/>
                </a:ext>
              </a:extLst>
            </p:cNvPr>
            <p:cNvSpPr/>
            <p:nvPr/>
          </p:nvSpPr>
          <p:spPr>
            <a:xfrm>
              <a:off x="1089818" y="4234361"/>
              <a:ext cx="71461" cy="48215"/>
            </a:xfrm>
            <a:custGeom>
              <a:avLst/>
              <a:gdLst/>
              <a:ahLst/>
              <a:cxnLst/>
              <a:rect l="l" t="t" r="r" b="b"/>
              <a:pathLst>
                <a:path w="714615" h="482146" extrusionOk="0">
                  <a:moveTo>
                    <a:pt x="0" y="0"/>
                  </a:moveTo>
                  <a:lnTo>
                    <a:pt x="714615" y="411624"/>
                  </a:lnTo>
                  <a:lnTo>
                    <a:pt x="714615" y="482147"/>
                  </a:lnTo>
                  <a:lnTo>
                    <a:pt x="0" y="7052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 name="Google Shape;1294;p46">
              <a:extLst>
                <a:ext uri="{FF2B5EF4-FFF2-40B4-BE49-F238E27FC236}">
                  <a16:creationId xmlns:a16="http://schemas.microsoft.com/office/drawing/2014/main" id="{89650DB5-AEE5-4702-908A-734B96C450F5}"/>
                </a:ext>
              </a:extLst>
            </p:cNvPr>
            <p:cNvSpPr/>
            <p:nvPr/>
          </p:nvSpPr>
          <p:spPr>
            <a:xfrm>
              <a:off x="1071287" y="4209448"/>
              <a:ext cx="12679" cy="18805"/>
            </a:xfrm>
            <a:custGeom>
              <a:avLst/>
              <a:gdLst/>
              <a:ahLst/>
              <a:cxnLst/>
              <a:rect l="l" t="t" r="r" b="b"/>
              <a:pathLst>
                <a:path w="126786" h="188049" extrusionOk="0">
                  <a:moveTo>
                    <a:pt x="126787" y="130366"/>
                  </a:moveTo>
                  <a:cubicBezTo>
                    <a:pt x="126787" y="177860"/>
                    <a:pt x="98692" y="200888"/>
                    <a:pt x="63393" y="180739"/>
                  </a:cubicBezTo>
                  <a:cubicBezTo>
                    <a:pt x="28095" y="160590"/>
                    <a:pt x="0" y="105179"/>
                    <a:pt x="0" y="57684"/>
                  </a:cubicBezTo>
                  <a:cubicBezTo>
                    <a:pt x="0" y="10189"/>
                    <a:pt x="28095" y="-12839"/>
                    <a:pt x="63393" y="7310"/>
                  </a:cubicBezTo>
                  <a:cubicBezTo>
                    <a:pt x="97971" y="27459"/>
                    <a:pt x="126787" y="82870"/>
                    <a:pt x="126787" y="13036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 name="Google Shape;1295;p46">
              <a:extLst>
                <a:ext uri="{FF2B5EF4-FFF2-40B4-BE49-F238E27FC236}">
                  <a16:creationId xmlns:a16="http://schemas.microsoft.com/office/drawing/2014/main" id="{59DF3435-CC82-4374-969B-00890AFFC7B6}"/>
                </a:ext>
              </a:extLst>
            </p:cNvPr>
            <p:cNvSpPr/>
            <p:nvPr/>
          </p:nvSpPr>
          <p:spPr>
            <a:xfrm>
              <a:off x="1227436" y="4284375"/>
              <a:ext cx="92208" cy="138390"/>
            </a:xfrm>
            <a:custGeom>
              <a:avLst/>
              <a:gdLst/>
              <a:ahLst/>
              <a:cxnLst/>
              <a:rect l="l" t="t" r="r" b="b"/>
              <a:pathLst>
                <a:path w="922083" h="1383901" extrusionOk="0">
                  <a:moveTo>
                    <a:pt x="922084" y="957851"/>
                  </a:moveTo>
                  <a:cubicBezTo>
                    <a:pt x="922084" y="1310466"/>
                    <a:pt x="715336" y="1477418"/>
                    <a:pt x="461042" y="1330616"/>
                  </a:cubicBezTo>
                  <a:cubicBezTo>
                    <a:pt x="206028" y="1183813"/>
                    <a:pt x="0" y="778665"/>
                    <a:pt x="0" y="426050"/>
                  </a:cubicBezTo>
                  <a:cubicBezTo>
                    <a:pt x="0" y="73435"/>
                    <a:pt x="206749" y="-93517"/>
                    <a:pt x="461042" y="53286"/>
                  </a:cubicBezTo>
                  <a:cubicBezTo>
                    <a:pt x="716056" y="200089"/>
                    <a:pt x="922084" y="605236"/>
                    <a:pt x="922084" y="957851"/>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 name="Google Shape;1296;p46">
              <a:extLst>
                <a:ext uri="{FF2B5EF4-FFF2-40B4-BE49-F238E27FC236}">
                  <a16:creationId xmlns:a16="http://schemas.microsoft.com/office/drawing/2014/main" id="{195A09CB-8319-4276-900B-462FD2BA8F19}"/>
                </a:ext>
              </a:extLst>
            </p:cNvPr>
            <p:cNvSpPr/>
            <p:nvPr/>
          </p:nvSpPr>
          <p:spPr>
            <a:xfrm>
              <a:off x="1244674" y="4345448"/>
              <a:ext cx="12534" cy="17095"/>
            </a:xfrm>
            <a:custGeom>
              <a:avLst/>
              <a:gdLst/>
              <a:ahLst/>
              <a:cxnLst/>
              <a:rect l="l" t="t" r="r" b="b"/>
              <a:pathLst>
                <a:path w="125345" h="170952" extrusionOk="0">
                  <a:moveTo>
                    <a:pt x="106616" y="170551"/>
                  </a:moveTo>
                  <a:cubicBezTo>
                    <a:pt x="118862" y="166952"/>
                    <a:pt x="125346" y="153999"/>
                    <a:pt x="125346" y="131691"/>
                  </a:cubicBezTo>
                  <a:cubicBezTo>
                    <a:pt x="125346" y="108663"/>
                    <a:pt x="118862" y="88514"/>
                    <a:pt x="106616" y="71962"/>
                  </a:cubicBezTo>
                  <a:cubicBezTo>
                    <a:pt x="93649" y="55411"/>
                    <a:pt x="74920" y="39579"/>
                    <a:pt x="50426" y="25907"/>
                  </a:cubicBezTo>
                  <a:cubicBezTo>
                    <a:pt x="42502" y="21589"/>
                    <a:pt x="33858" y="16552"/>
                    <a:pt x="24493" y="12234"/>
                  </a:cubicBezTo>
                  <a:cubicBezTo>
                    <a:pt x="15128" y="7196"/>
                    <a:pt x="7204" y="2879"/>
                    <a:pt x="0" y="0"/>
                  </a:cubicBezTo>
                  <a:lnTo>
                    <a:pt x="0" y="123775"/>
                  </a:lnTo>
                  <a:lnTo>
                    <a:pt x="45384" y="149682"/>
                  </a:lnTo>
                  <a:cubicBezTo>
                    <a:pt x="74199" y="166233"/>
                    <a:pt x="94370" y="172709"/>
                    <a:pt x="106616" y="170551"/>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 name="Google Shape;1297;p46">
              <a:extLst>
                <a:ext uri="{FF2B5EF4-FFF2-40B4-BE49-F238E27FC236}">
                  <a16:creationId xmlns:a16="http://schemas.microsoft.com/office/drawing/2014/main" id="{C3A85570-FAEF-4B57-A25C-B4EFA78260DA}"/>
                </a:ext>
              </a:extLst>
            </p:cNvPr>
            <p:cNvSpPr/>
            <p:nvPr/>
          </p:nvSpPr>
          <p:spPr>
            <a:xfrm>
              <a:off x="1244602" y="4367551"/>
              <a:ext cx="14119" cy="20094"/>
            </a:xfrm>
            <a:custGeom>
              <a:avLst/>
              <a:gdLst/>
              <a:ahLst/>
              <a:cxnLst/>
              <a:rect l="l" t="t" r="r" b="b"/>
              <a:pathLst>
                <a:path w="141193" h="200941" extrusionOk="0">
                  <a:moveTo>
                    <a:pt x="58350" y="33822"/>
                  </a:moveTo>
                  <a:lnTo>
                    <a:pt x="0" y="0"/>
                  </a:lnTo>
                  <a:lnTo>
                    <a:pt x="0" y="148242"/>
                  </a:lnTo>
                  <a:cubicBezTo>
                    <a:pt x="7204" y="153279"/>
                    <a:pt x="14408" y="158317"/>
                    <a:pt x="21611" y="162634"/>
                  </a:cubicBezTo>
                  <a:cubicBezTo>
                    <a:pt x="29535" y="167672"/>
                    <a:pt x="38180" y="172709"/>
                    <a:pt x="47545" y="178466"/>
                  </a:cubicBezTo>
                  <a:cubicBezTo>
                    <a:pt x="75640" y="194298"/>
                    <a:pt x="97971" y="202214"/>
                    <a:pt x="115261" y="200774"/>
                  </a:cubicBezTo>
                  <a:cubicBezTo>
                    <a:pt x="132550" y="200055"/>
                    <a:pt x="141194" y="184223"/>
                    <a:pt x="141194" y="154719"/>
                  </a:cubicBezTo>
                  <a:cubicBezTo>
                    <a:pt x="141194" y="128812"/>
                    <a:pt x="133990" y="105784"/>
                    <a:pt x="119583" y="86355"/>
                  </a:cubicBezTo>
                  <a:cubicBezTo>
                    <a:pt x="105175" y="66925"/>
                    <a:pt x="85005" y="48934"/>
                    <a:pt x="58350" y="33822"/>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 name="Google Shape;1298;p46">
              <a:extLst>
                <a:ext uri="{FF2B5EF4-FFF2-40B4-BE49-F238E27FC236}">
                  <a16:creationId xmlns:a16="http://schemas.microsoft.com/office/drawing/2014/main" id="{52A5B88B-0185-45A0-9C3D-37D1F5006999}"/>
                </a:ext>
              </a:extLst>
            </p:cNvPr>
            <p:cNvSpPr/>
            <p:nvPr/>
          </p:nvSpPr>
          <p:spPr>
            <a:xfrm>
              <a:off x="1206032" y="4298728"/>
              <a:ext cx="92208" cy="138390"/>
            </a:xfrm>
            <a:custGeom>
              <a:avLst/>
              <a:gdLst/>
              <a:ahLst/>
              <a:cxnLst/>
              <a:rect l="l" t="t" r="r" b="b"/>
              <a:pathLst>
                <a:path w="922083" h="1383901" extrusionOk="0">
                  <a:moveTo>
                    <a:pt x="461042" y="53286"/>
                  </a:moveTo>
                  <a:cubicBezTo>
                    <a:pt x="206028" y="-93517"/>
                    <a:pt x="0" y="73435"/>
                    <a:pt x="0" y="426050"/>
                  </a:cubicBezTo>
                  <a:cubicBezTo>
                    <a:pt x="0" y="778665"/>
                    <a:pt x="206749" y="1183813"/>
                    <a:pt x="461042" y="1330616"/>
                  </a:cubicBezTo>
                  <a:cubicBezTo>
                    <a:pt x="716056" y="1477418"/>
                    <a:pt x="922084" y="1310466"/>
                    <a:pt x="922084" y="957851"/>
                  </a:cubicBezTo>
                  <a:cubicBezTo>
                    <a:pt x="922084" y="605236"/>
                    <a:pt x="715335" y="200089"/>
                    <a:pt x="461042" y="53286"/>
                  </a:cubicBezTo>
                  <a:close/>
                  <a:moveTo>
                    <a:pt x="574862" y="1010384"/>
                  </a:moveTo>
                  <a:cubicBezTo>
                    <a:pt x="550369" y="1019739"/>
                    <a:pt x="516511" y="1014701"/>
                    <a:pt x="473289" y="995271"/>
                  </a:cubicBezTo>
                  <a:lnTo>
                    <a:pt x="473289" y="1081626"/>
                  </a:lnTo>
                  <a:lnTo>
                    <a:pt x="384682" y="1030533"/>
                  </a:lnTo>
                  <a:lnTo>
                    <a:pt x="384682" y="944898"/>
                  </a:lnTo>
                  <a:cubicBezTo>
                    <a:pt x="378199" y="941300"/>
                    <a:pt x="372436" y="936982"/>
                    <a:pt x="365952" y="932664"/>
                  </a:cubicBezTo>
                  <a:cubicBezTo>
                    <a:pt x="343620" y="917552"/>
                    <a:pt x="320568" y="899562"/>
                    <a:pt x="296075" y="878692"/>
                  </a:cubicBezTo>
                  <a:lnTo>
                    <a:pt x="296075" y="321705"/>
                  </a:lnTo>
                  <a:cubicBezTo>
                    <a:pt x="314805" y="327462"/>
                    <a:pt x="335696" y="336098"/>
                    <a:pt x="358748" y="346892"/>
                  </a:cubicBezTo>
                  <a:cubicBezTo>
                    <a:pt x="367393" y="350490"/>
                    <a:pt x="376037" y="354808"/>
                    <a:pt x="384682" y="359126"/>
                  </a:cubicBezTo>
                  <a:lnTo>
                    <a:pt x="384682" y="273490"/>
                  </a:lnTo>
                  <a:lnTo>
                    <a:pt x="473289" y="324584"/>
                  </a:lnTo>
                  <a:lnTo>
                    <a:pt x="472568" y="412377"/>
                  </a:lnTo>
                  <a:cubicBezTo>
                    <a:pt x="479772" y="418134"/>
                    <a:pt x="486976" y="423172"/>
                    <a:pt x="493459" y="428929"/>
                  </a:cubicBezTo>
                  <a:cubicBezTo>
                    <a:pt x="515791" y="446919"/>
                    <a:pt x="535241" y="467069"/>
                    <a:pt x="551089" y="488658"/>
                  </a:cubicBezTo>
                  <a:cubicBezTo>
                    <a:pt x="566938" y="510246"/>
                    <a:pt x="579184" y="534713"/>
                    <a:pt x="587829" y="560620"/>
                  </a:cubicBezTo>
                  <a:cubicBezTo>
                    <a:pt x="597193" y="586526"/>
                    <a:pt x="601516" y="614591"/>
                    <a:pt x="601516" y="644815"/>
                  </a:cubicBezTo>
                  <a:cubicBezTo>
                    <a:pt x="601516" y="690871"/>
                    <a:pt x="585667" y="718217"/>
                    <a:pt x="553971" y="726133"/>
                  </a:cubicBezTo>
                  <a:cubicBezTo>
                    <a:pt x="580625" y="754918"/>
                    <a:pt x="598634" y="783703"/>
                    <a:pt x="607999" y="813207"/>
                  </a:cubicBezTo>
                  <a:cubicBezTo>
                    <a:pt x="617364" y="841992"/>
                    <a:pt x="622407" y="872216"/>
                    <a:pt x="622407" y="901720"/>
                  </a:cubicBezTo>
                  <a:cubicBezTo>
                    <a:pt x="622407" y="962169"/>
                    <a:pt x="606558" y="998150"/>
                    <a:pt x="574862" y="1010384"/>
                  </a:cubicBezTo>
                  <a:close/>
                </a:path>
              </a:pathLst>
            </a:custGeom>
            <a:gradFill>
              <a:gsLst>
                <a:gs pos="0">
                  <a:srgbClr val="FFFFFF">
                    <a:alpha val="40000"/>
                  </a:srgbClr>
                </a:gs>
                <a:gs pos="100000">
                  <a:srgbClr val="FFFFFF">
                    <a:alpha val="1000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42026525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6"/>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ETHEREUM</a:t>
            </a:r>
            <a:endParaRPr dirty="0"/>
          </a:p>
        </p:txBody>
      </p:sp>
      <p:sp>
        <p:nvSpPr>
          <p:cNvPr id="163" name="Google Shape;163;p16"/>
          <p:cNvSpPr txBox="1">
            <a:spLocks noGrp="1"/>
          </p:cNvSpPr>
          <p:nvPr>
            <p:ph type="body" idx="1"/>
          </p:nvPr>
        </p:nvSpPr>
        <p:spPr>
          <a:xfrm>
            <a:off x="773083" y="1353948"/>
            <a:ext cx="5370952" cy="3033900"/>
          </a:xfrm>
          <a:prstGeom prst="rect">
            <a:avLst/>
          </a:prstGeom>
        </p:spPr>
        <p:txBody>
          <a:bodyPr spcFirstLastPara="1" wrap="square" lIns="0" tIns="0" rIns="0" bIns="0" anchor="t" anchorCtr="0">
            <a:noAutofit/>
          </a:bodyPr>
          <a:lstStyle/>
          <a:p>
            <a:pPr marL="76200" lvl="0" indent="0" algn="just" rtl="0">
              <a:spcBef>
                <a:spcPts val="0"/>
              </a:spcBef>
              <a:spcAft>
                <a:spcPts val="0"/>
              </a:spcAft>
              <a:buSzPts val="2400"/>
              <a:buNone/>
            </a:pPr>
            <a:r>
              <a:rPr lang="en-US" sz="1400" dirty="0"/>
              <a:t>Ethereum was initially described in a white paper by </a:t>
            </a:r>
            <a:r>
              <a:rPr lang="en-US" sz="1400" dirty="0" err="1"/>
              <a:t>Vitalik</a:t>
            </a:r>
            <a:r>
              <a:rPr lang="en-US" sz="1400" dirty="0"/>
              <a:t> </a:t>
            </a:r>
            <a:r>
              <a:rPr lang="en-US" sz="1400" dirty="0" err="1"/>
              <a:t>Buterin</a:t>
            </a:r>
            <a:r>
              <a:rPr lang="en-US" sz="1400" dirty="0"/>
              <a:t>, a programmer and co-founder of Bitcoin Magazine, in late 2013 with a goal of building decentralized applications. </a:t>
            </a:r>
            <a:r>
              <a:rPr lang="en-US" sz="1400" dirty="0" err="1"/>
              <a:t>Buterin</a:t>
            </a:r>
            <a:r>
              <a:rPr lang="en-US" sz="1400" dirty="0"/>
              <a:t> argued that Bitcoin and blockchain technology could benefit from other applications besides money and needed a scripting language for application development that could lead to attaching real-world assets, such as stocks and property, to the blockchain. In 2013, </a:t>
            </a:r>
            <a:r>
              <a:rPr lang="en-US" sz="1400" dirty="0" err="1"/>
              <a:t>Buterin</a:t>
            </a:r>
            <a:r>
              <a:rPr lang="en-US" sz="1400" dirty="0"/>
              <a:t> briefly worked with </a:t>
            </a:r>
            <a:r>
              <a:rPr lang="en-US" sz="1400" dirty="0" err="1"/>
              <a:t>eToro</a:t>
            </a:r>
            <a:r>
              <a:rPr lang="en-US" sz="1400" dirty="0"/>
              <a:t> CEO Yoni </a:t>
            </a:r>
            <a:r>
              <a:rPr lang="en-US" sz="1400" dirty="0" err="1"/>
              <a:t>Assia</a:t>
            </a:r>
            <a:r>
              <a:rPr lang="en-US" sz="1400" dirty="0"/>
              <a:t> on the Colored Coins project and drafted its white paper outlining additional use cases for blockchain technology. However, after failing to gain agreement on how the project should proceed, he proposed the development of a new platform with a more general scripting language that would eventually become Ethereum.</a:t>
            </a:r>
            <a:endParaRPr sz="1400" dirty="0"/>
          </a:p>
        </p:txBody>
      </p:sp>
      <p:sp>
        <p:nvSpPr>
          <p:cNvPr id="164" name="Google Shape;164;p16"/>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31" name="Grupo 60">
            <a:extLst>
              <a:ext uri="{FF2B5EF4-FFF2-40B4-BE49-F238E27FC236}">
                <a16:creationId xmlns:a16="http://schemas.microsoft.com/office/drawing/2014/main" id="{CEB37822-ED8F-4DF1-A417-7B9EB5C43DB1}"/>
              </a:ext>
            </a:extLst>
          </p:cNvPr>
          <p:cNvGrpSpPr/>
          <p:nvPr/>
        </p:nvGrpSpPr>
        <p:grpSpPr>
          <a:xfrm>
            <a:off x="6058647" y="688353"/>
            <a:ext cx="2998253" cy="4365089"/>
            <a:chOff x="2522057" y="2360511"/>
            <a:chExt cx="554801" cy="683772"/>
          </a:xfrm>
        </p:grpSpPr>
        <p:sp>
          <p:nvSpPr>
            <p:cNvPr id="32" name="Google Shape;986;p46">
              <a:extLst>
                <a:ext uri="{FF2B5EF4-FFF2-40B4-BE49-F238E27FC236}">
                  <a16:creationId xmlns:a16="http://schemas.microsoft.com/office/drawing/2014/main" id="{3AD46AD8-B9C0-440D-8191-C6A3D333D974}"/>
                </a:ext>
              </a:extLst>
            </p:cNvPr>
            <p:cNvSpPr/>
            <p:nvPr/>
          </p:nvSpPr>
          <p:spPr>
            <a:xfrm>
              <a:off x="2766348" y="2360511"/>
              <a:ext cx="101967" cy="369432"/>
            </a:xfrm>
            <a:custGeom>
              <a:avLst/>
              <a:gdLst/>
              <a:ahLst/>
              <a:cxnLst/>
              <a:rect l="l" t="t" r="r" b="b"/>
              <a:pathLst>
                <a:path w="1019671" h="3694319" extrusionOk="0">
                  <a:moveTo>
                    <a:pt x="399309" y="3567369"/>
                  </a:moveTo>
                  <a:cubicBezTo>
                    <a:pt x="-431720" y="380179"/>
                    <a:pt x="251391" y="108815"/>
                    <a:pt x="510247" y="0"/>
                  </a:cubicBezTo>
                  <a:cubicBezTo>
                    <a:pt x="768430" y="407047"/>
                    <a:pt x="1451541" y="1465637"/>
                    <a:pt x="619840" y="3694320"/>
                  </a:cubicBezTo>
                  <a:lnTo>
                    <a:pt x="399309" y="3567369"/>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 name="Google Shape;987;p46">
              <a:extLst>
                <a:ext uri="{FF2B5EF4-FFF2-40B4-BE49-F238E27FC236}">
                  <a16:creationId xmlns:a16="http://schemas.microsoft.com/office/drawing/2014/main" id="{4A8F5F0C-620B-40B6-8E44-F613D14E9717}"/>
                </a:ext>
              </a:extLst>
            </p:cNvPr>
            <p:cNvSpPr/>
            <p:nvPr/>
          </p:nvSpPr>
          <p:spPr>
            <a:xfrm>
              <a:off x="2820104" y="2635875"/>
              <a:ext cx="36888" cy="103575"/>
            </a:xfrm>
            <a:custGeom>
              <a:avLst/>
              <a:gdLst/>
              <a:ahLst/>
              <a:cxnLst/>
              <a:rect l="l" t="t" r="r" b="b"/>
              <a:pathLst>
                <a:path w="368879" h="1035752" extrusionOk="0">
                  <a:moveTo>
                    <a:pt x="0" y="621989"/>
                  </a:moveTo>
                  <a:cubicBezTo>
                    <a:pt x="115645" y="766403"/>
                    <a:pt x="244064" y="924923"/>
                    <a:pt x="334159" y="1035753"/>
                  </a:cubicBezTo>
                  <a:cubicBezTo>
                    <a:pt x="434340" y="734834"/>
                    <a:pt x="300542" y="314353"/>
                    <a:pt x="151279" y="0"/>
                  </a:cubicBezTo>
                  <a:cubicBezTo>
                    <a:pt x="115645" y="195463"/>
                    <a:pt x="65891" y="402345"/>
                    <a:pt x="0" y="62198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 name="Google Shape;988;p46">
              <a:extLst>
                <a:ext uri="{FF2B5EF4-FFF2-40B4-BE49-F238E27FC236}">
                  <a16:creationId xmlns:a16="http://schemas.microsoft.com/office/drawing/2014/main" id="{96C0AC4B-F319-4E3B-B53A-B7A4E17E98B3}"/>
                </a:ext>
              </a:extLst>
            </p:cNvPr>
            <p:cNvSpPr/>
            <p:nvPr/>
          </p:nvSpPr>
          <p:spPr>
            <a:xfrm>
              <a:off x="2728277" y="2586844"/>
              <a:ext cx="36831" cy="82417"/>
            </a:xfrm>
            <a:custGeom>
              <a:avLst/>
              <a:gdLst/>
              <a:ahLst/>
              <a:cxnLst/>
              <a:rect l="l" t="t" r="r" b="b"/>
              <a:pathLst>
                <a:path w="368315" h="824169" extrusionOk="0">
                  <a:moveTo>
                    <a:pt x="216364" y="0"/>
                  </a:moveTo>
                  <a:cubicBezTo>
                    <a:pt x="67774" y="142399"/>
                    <a:pt x="-65352" y="408390"/>
                    <a:pt x="34828" y="824169"/>
                  </a:cubicBezTo>
                  <a:cubicBezTo>
                    <a:pt x="124924" y="816780"/>
                    <a:pt x="252671" y="806705"/>
                    <a:pt x="368315" y="795958"/>
                  </a:cubicBezTo>
                  <a:cubicBezTo>
                    <a:pt x="302425" y="500412"/>
                    <a:pt x="252671" y="236437"/>
                    <a:pt x="216364"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 name="Google Shape;989;p46">
              <a:extLst>
                <a:ext uri="{FF2B5EF4-FFF2-40B4-BE49-F238E27FC236}">
                  <a16:creationId xmlns:a16="http://schemas.microsoft.com/office/drawing/2014/main" id="{581131EC-415D-49A0-8FA7-A70912F1E7E2}"/>
                </a:ext>
              </a:extLst>
            </p:cNvPr>
            <p:cNvSpPr/>
            <p:nvPr/>
          </p:nvSpPr>
          <p:spPr>
            <a:xfrm>
              <a:off x="2741962" y="2378797"/>
              <a:ext cx="101951" cy="369432"/>
            </a:xfrm>
            <a:custGeom>
              <a:avLst/>
              <a:gdLst/>
              <a:ahLst/>
              <a:cxnLst/>
              <a:rect l="l" t="t" r="r" b="b"/>
              <a:pathLst>
                <a:path w="1019507" h="3694319" extrusionOk="0">
                  <a:moveTo>
                    <a:pt x="399145" y="3567369"/>
                  </a:moveTo>
                  <a:cubicBezTo>
                    <a:pt x="-431884" y="379507"/>
                    <a:pt x="251899" y="108815"/>
                    <a:pt x="510083" y="0"/>
                  </a:cubicBezTo>
                  <a:cubicBezTo>
                    <a:pt x="768266" y="407047"/>
                    <a:pt x="1451377" y="1465637"/>
                    <a:pt x="619676" y="3694319"/>
                  </a:cubicBezTo>
                  <a:lnTo>
                    <a:pt x="399145" y="3567369"/>
                  </a:lnTo>
                  <a:close/>
                </a:path>
              </a:pathLst>
            </a:custGeom>
            <a:gradFill>
              <a:gsLst>
                <a:gs pos="0">
                  <a:srgbClr val="FFFFFF">
                    <a:alpha val="40000"/>
                  </a:srgbClr>
                </a:gs>
                <a:gs pos="99000">
                  <a:srgbClr val="FFFFFF">
                    <a:alpha val="1000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 name="Google Shape;990;p46">
              <a:extLst>
                <a:ext uri="{FF2B5EF4-FFF2-40B4-BE49-F238E27FC236}">
                  <a16:creationId xmlns:a16="http://schemas.microsoft.com/office/drawing/2014/main" id="{4626B081-ECCD-4429-B33D-2A57B469A23E}"/>
                </a:ext>
              </a:extLst>
            </p:cNvPr>
            <p:cNvSpPr/>
            <p:nvPr/>
          </p:nvSpPr>
          <p:spPr>
            <a:xfrm>
              <a:off x="2792820" y="2378797"/>
              <a:ext cx="50942" cy="369432"/>
            </a:xfrm>
            <a:custGeom>
              <a:avLst/>
              <a:gdLst/>
              <a:ahLst/>
              <a:cxnLst/>
              <a:rect l="l" t="t" r="r" b="b"/>
              <a:pathLst>
                <a:path w="509424" h="3694319" extrusionOk="0">
                  <a:moveTo>
                    <a:pt x="109593" y="3694319"/>
                  </a:moveTo>
                  <a:cubicBezTo>
                    <a:pt x="941294" y="1465637"/>
                    <a:pt x="258183" y="407047"/>
                    <a:pt x="0" y="0"/>
                  </a:cubicBezTo>
                  <a:lnTo>
                    <a:pt x="0" y="3631180"/>
                  </a:lnTo>
                  <a:lnTo>
                    <a:pt x="109593" y="3694319"/>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 name="Google Shape;991;p46">
              <a:extLst>
                <a:ext uri="{FF2B5EF4-FFF2-40B4-BE49-F238E27FC236}">
                  <a16:creationId xmlns:a16="http://schemas.microsoft.com/office/drawing/2014/main" id="{DDA859ED-7AB7-432A-9503-9CB7EEF9EA7F}"/>
                </a:ext>
              </a:extLst>
            </p:cNvPr>
            <p:cNvSpPr/>
            <p:nvPr/>
          </p:nvSpPr>
          <p:spPr>
            <a:xfrm>
              <a:off x="2766542" y="2437997"/>
              <a:ext cx="51099" cy="76263"/>
            </a:xfrm>
            <a:custGeom>
              <a:avLst/>
              <a:gdLst/>
              <a:ahLst/>
              <a:cxnLst/>
              <a:rect l="l" t="t" r="r" b="b"/>
              <a:pathLst>
                <a:path w="510988" h="762629" extrusionOk="0">
                  <a:moveTo>
                    <a:pt x="510988" y="528752"/>
                  </a:moveTo>
                  <a:cubicBezTo>
                    <a:pt x="510988" y="722871"/>
                    <a:pt x="396688" y="814222"/>
                    <a:pt x="255494" y="732947"/>
                  </a:cubicBezTo>
                  <a:cubicBezTo>
                    <a:pt x="114300" y="651672"/>
                    <a:pt x="0" y="427997"/>
                    <a:pt x="0" y="233878"/>
                  </a:cubicBezTo>
                  <a:cubicBezTo>
                    <a:pt x="0" y="39758"/>
                    <a:pt x="114300" y="-51592"/>
                    <a:pt x="255494" y="29683"/>
                  </a:cubicBezTo>
                  <a:cubicBezTo>
                    <a:pt x="396688" y="110958"/>
                    <a:pt x="510988" y="334632"/>
                    <a:pt x="510988" y="528752"/>
                  </a:cubicBez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 name="Google Shape;992;p46">
              <a:extLst>
                <a:ext uri="{FF2B5EF4-FFF2-40B4-BE49-F238E27FC236}">
                  <a16:creationId xmlns:a16="http://schemas.microsoft.com/office/drawing/2014/main" id="{93543AF0-DFE2-4595-8F40-26809BC7EA7F}"/>
                </a:ext>
              </a:extLst>
            </p:cNvPr>
            <p:cNvSpPr/>
            <p:nvPr/>
          </p:nvSpPr>
          <p:spPr>
            <a:xfrm>
              <a:off x="2631998" y="2761138"/>
              <a:ext cx="294222" cy="283145"/>
            </a:xfrm>
            <a:custGeom>
              <a:avLst/>
              <a:gdLst/>
              <a:ahLst/>
              <a:cxnLst/>
              <a:rect l="l" t="t" r="r" b="b"/>
              <a:pathLst>
                <a:path w="2942216" h="2831453" extrusionOk="0">
                  <a:moveTo>
                    <a:pt x="1809974" y="581624"/>
                  </a:moveTo>
                  <a:cubicBezTo>
                    <a:pt x="1751479" y="486244"/>
                    <a:pt x="1723241" y="365339"/>
                    <a:pt x="1698363" y="259211"/>
                  </a:cubicBezTo>
                  <a:cubicBezTo>
                    <a:pt x="1669452" y="136962"/>
                    <a:pt x="1645248" y="32850"/>
                    <a:pt x="1584736" y="6654"/>
                  </a:cubicBezTo>
                  <a:cubicBezTo>
                    <a:pt x="1515484" y="-23573"/>
                    <a:pt x="1484555" y="53001"/>
                    <a:pt x="1440852" y="159128"/>
                  </a:cubicBezTo>
                  <a:lnTo>
                    <a:pt x="1440852" y="159128"/>
                  </a:lnTo>
                  <a:cubicBezTo>
                    <a:pt x="1415303" y="221596"/>
                    <a:pt x="1385047" y="295482"/>
                    <a:pt x="1340672" y="363323"/>
                  </a:cubicBezTo>
                  <a:cubicBezTo>
                    <a:pt x="1292935" y="312946"/>
                    <a:pt x="1242508" y="271301"/>
                    <a:pt x="1189392" y="241075"/>
                  </a:cubicBezTo>
                  <a:cubicBezTo>
                    <a:pt x="966844" y="112781"/>
                    <a:pt x="781274" y="223611"/>
                    <a:pt x="737571" y="488259"/>
                  </a:cubicBezTo>
                  <a:cubicBezTo>
                    <a:pt x="707315" y="465421"/>
                    <a:pt x="677059" y="444598"/>
                    <a:pt x="646131" y="426463"/>
                  </a:cubicBezTo>
                  <a:cubicBezTo>
                    <a:pt x="289112" y="220924"/>
                    <a:pt x="0" y="454002"/>
                    <a:pt x="0" y="948369"/>
                  </a:cubicBezTo>
                  <a:cubicBezTo>
                    <a:pt x="0" y="1442065"/>
                    <a:pt x="289112" y="2008975"/>
                    <a:pt x="645459" y="2214513"/>
                  </a:cubicBezTo>
                  <a:cubicBezTo>
                    <a:pt x="991721" y="2414007"/>
                    <a:pt x="1274781" y="2199736"/>
                    <a:pt x="1290918" y="1735595"/>
                  </a:cubicBezTo>
                  <a:cubicBezTo>
                    <a:pt x="1356136" y="1856500"/>
                    <a:pt x="1442869" y="1957926"/>
                    <a:pt x="1539016" y="2013005"/>
                  </a:cubicBezTo>
                  <a:cubicBezTo>
                    <a:pt x="1563893" y="2027110"/>
                    <a:pt x="1588098" y="2037858"/>
                    <a:pt x="1610958" y="2044575"/>
                  </a:cubicBezTo>
                  <a:cubicBezTo>
                    <a:pt x="1749462" y="2348852"/>
                    <a:pt x="1955875" y="2610813"/>
                    <a:pt x="2186492" y="2743808"/>
                  </a:cubicBezTo>
                  <a:cubicBezTo>
                    <a:pt x="2603351" y="2984275"/>
                    <a:pt x="2941544" y="2712911"/>
                    <a:pt x="2942216" y="2137940"/>
                  </a:cubicBezTo>
                  <a:cubicBezTo>
                    <a:pt x="2942216" y="1562970"/>
                    <a:pt x="2604023" y="901351"/>
                    <a:pt x="2187164" y="660884"/>
                  </a:cubicBezTo>
                  <a:cubicBezTo>
                    <a:pt x="2049332" y="581624"/>
                    <a:pt x="1920912" y="557443"/>
                    <a:pt x="1809974" y="581624"/>
                  </a:cubicBezTo>
                  <a:close/>
                </a:path>
              </a:pathLst>
            </a:custGeom>
            <a:gradFill>
              <a:gsLst>
                <a:gs pos="0">
                  <a:srgbClr val="FFFFFF">
                    <a:alpha val="19607"/>
                    <a:alpha val="29800"/>
                  </a:srgbClr>
                </a:gs>
                <a:gs pos="59000">
                  <a:srgbClr val="FFFFFF">
                    <a:alpha val="0"/>
                  </a:srgbClr>
                </a:gs>
                <a:gs pos="100000">
                  <a:srgbClr val="FFFFFF">
                    <a:alpha val="0"/>
                  </a:srgbClr>
                </a:gs>
              </a:gsLst>
              <a:lin ang="72000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 name="Google Shape;993;p46">
              <a:extLst>
                <a:ext uri="{FF2B5EF4-FFF2-40B4-BE49-F238E27FC236}">
                  <a16:creationId xmlns:a16="http://schemas.microsoft.com/office/drawing/2014/main" id="{DBC59600-1328-42BD-896E-359328EABF86}"/>
                </a:ext>
              </a:extLst>
            </p:cNvPr>
            <p:cNvSpPr/>
            <p:nvPr/>
          </p:nvSpPr>
          <p:spPr>
            <a:xfrm>
              <a:off x="2879432" y="2599839"/>
              <a:ext cx="182073" cy="199762"/>
            </a:xfrm>
            <a:custGeom>
              <a:avLst/>
              <a:gdLst/>
              <a:ahLst/>
              <a:cxnLst/>
              <a:rect l="l" t="t" r="r" b="b"/>
              <a:pathLst>
                <a:path w="1820731" h="1997618" extrusionOk="0">
                  <a:moveTo>
                    <a:pt x="0" y="0"/>
                  </a:moveTo>
                  <a:lnTo>
                    <a:pt x="1820059" y="1049858"/>
                  </a:lnTo>
                  <a:lnTo>
                    <a:pt x="1820732" y="1997619"/>
                  </a:lnTo>
                  <a:lnTo>
                    <a:pt x="161365" y="1040454"/>
                  </a:lnTo>
                  <a:lnTo>
                    <a:pt x="673" y="1092847"/>
                  </a:lnTo>
                  <a:lnTo>
                    <a:pt x="0" y="0"/>
                  </a:ln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 name="Google Shape;994;p46">
              <a:extLst>
                <a:ext uri="{FF2B5EF4-FFF2-40B4-BE49-F238E27FC236}">
                  <a16:creationId xmlns:a16="http://schemas.microsoft.com/office/drawing/2014/main" id="{00DB1ADF-3E72-4D54-9005-A0D1782E2BA8}"/>
                </a:ext>
              </a:extLst>
            </p:cNvPr>
            <p:cNvSpPr/>
            <p:nvPr/>
          </p:nvSpPr>
          <p:spPr>
            <a:xfrm>
              <a:off x="3008144" y="2695490"/>
              <a:ext cx="68714" cy="65356"/>
            </a:xfrm>
            <a:custGeom>
              <a:avLst/>
              <a:gdLst/>
              <a:ahLst/>
              <a:cxnLst/>
              <a:rect l="l" t="t" r="r" b="b"/>
              <a:pathLst>
                <a:path w="687144" h="653558" extrusionOk="0">
                  <a:moveTo>
                    <a:pt x="0" y="257259"/>
                  </a:moveTo>
                  <a:lnTo>
                    <a:pt x="0" y="0"/>
                  </a:lnTo>
                  <a:lnTo>
                    <a:pt x="687145" y="396300"/>
                  </a:lnTo>
                  <a:lnTo>
                    <a:pt x="687145" y="653559"/>
                  </a:lnTo>
                  <a:lnTo>
                    <a:pt x="0" y="257259"/>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 name="Google Shape;995;p46">
              <a:extLst>
                <a:ext uri="{FF2B5EF4-FFF2-40B4-BE49-F238E27FC236}">
                  <a16:creationId xmlns:a16="http://schemas.microsoft.com/office/drawing/2014/main" id="{C4812F63-E528-4029-9BF8-F8A709FBF35B}"/>
                </a:ext>
              </a:extLst>
            </p:cNvPr>
            <p:cNvSpPr/>
            <p:nvPr/>
          </p:nvSpPr>
          <p:spPr>
            <a:xfrm>
              <a:off x="2926090" y="2649741"/>
              <a:ext cx="39871" cy="31301"/>
            </a:xfrm>
            <a:custGeom>
              <a:avLst/>
              <a:gdLst/>
              <a:ahLst/>
              <a:cxnLst/>
              <a:rect l="l" t="t" r="r" b="b"/>
              <a:pathLst>
                <a:path w="398705" h="313009" extrusionOk="0">
                  <a:moveTo>
                    <a:pt x="0" y="0"/>
                  </a:moveTo>
                  <a:lnTo>
                    <a:pt x="398705" y="229719"/>
                  </a:lnTo>
                  <a:lnTo>
                    <a:pt x="398705" y="313009"/>
                  </a:lnTo>
                  <a:lnTo>
                    <a:pt x="0" y="8329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 name="Google Shape;996;p46">
              <a:extLst>
                <a:ext uri="{FF2B5EF4-FFF2-40B4-BE49-F238E27FC236}">
                  <a16:creationId xmlns:a16="http://schemas.microsoft.com/office/drawing/2014/main" id="{2845961B-CE9A-4E8D-A21C-56B346B80C60}"/>
                </a:ext>
              </a:extLst>
            </p:cNvPr>
            <p:cNvSpPr/>
            <p:nvPr/>
          </p:nvSpPr>
          <p:spPr>
            <a:xfrm>
              <a:off x="2926157" y="2666352"/>
              <a:ext cx="71942" cy="49840"/>
            </a:xfrm>
            <a:custGeom>
              <a:avLst/>
              <a:gdLst/>
              <a:ahLst/>
              <a:cxnLst/>
              <a:rect l="l" t="t" r="r" b="b"/>
              <a:pathLst>
                <a:path w="719417" h="498397" extrusionOk="0">
                  <a:moveTo>
                    <a:pt x="0" y="0"/>
                  </a:moveTo>
                  <a:lnTo>
                    <a:pt x="719418" y="415107"/>
                  </a:lnTo>
                  <a:lnTo>
                    <a:pt x="719418" y="498397"/>
                  </a:lnTo>
                  <a:lnTo>
                    <a:pt x="0" y="8329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 name="Google Shape;997;p46">
              <a:extLst>
                <a:ext uri="{FF2B5EF4-FFF2-40B4-BE49-F238E27FC236}">
                  <a16:creationId xmlns:a16="http://schemas.microsoft.com/office/drawing/2014/main" id="{FDBAD56F-BD9D-49DA-833A-F562EBAB7886}"/>
                </a:ext>
              </a:extLst>
            </p:cNvPr>
            <p:cNvSpPr/>
            <p:nvPr/>
          </p:nvSpPr>
          <p:spPr>
            <a:xfrm>
              <a:off x="2926157" y="2682964"/>
              <a:ext cx="93121" cy="62065"/>
            </a:xfrm>
            <a:custGeom>
              <a:avLst/>
              <a:gdLst/>
              <a:ahLst/>
              <a:cxnLst/>
              <a:rect l="l" t="t" r="r" b="b"/>
              <a:pathLst>
                <a:path w="931208" h="620645" extrusionOk="0">
                  <a:moveTo>
                    <a:pt x="0" y="0"/>
                  </a:moveTo>
                  <a:lnTo>
                    <a:pt x="931209" y="537356"/>
                  </a:lnTo>
                  <a:lnTo>
                    <a:pt x="931209" y="620646"/>
                  </a:lnTo>
                  <a:lnTo>
                    <a:pt x="0" y="8329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4" name="Google Shape;998;p46">
              <a:extLst>
                <a:ext uri="{FF2B5EF4-FFF2-40B4-BE49-F238E27FC236}">
                  <a16:creationId xmlns:a16="http://schemas.microsoft.com/office/drawing/2014/main" id="{39EC25A6-E1EA-44AE-A40C-73170FDBED51}"/>
                </a:ext>
              </a:extLst>
            </p:cNvPr>
            <p:cNvSpPr/>
            <p:nvPr/>
          </p:nvSpPr>
          <p:spPr>
            <a:xfrm>
              <a:off x="2895655" y="2631527"/>
              <a:ext cx="20708" cy="30686"/>
            </a:xfrm>
            <a:custGeom>
              <a:avLst/>
              <a:gdLst/>
              <a:ahLst/>
              <a:cxnLst/>
              <a:rect l="l" t="t" r="r" b="b"/>
              <a:pathLst>
                <a:path w="207084" h="306860" extrusionOk="0">
                  <a:moveTo>
                    <a:pt x="207085" y="212875"/>
                  </a:moveTo>
                  <a:cubicBezTo>
                    <a:pt x="207085" y="290792"/>
                    <a:pt x="160693" y="327735"/>
                    <a:pt x="103543" y="294822"/>
                  </a:cubicBezTo>
                  <a:cubicBezTo>
                    <a:pt x="46393" y="261909"/>
                    <a:pt x="0" y="171902"/>
                    <a:pt x="0" y="93985"/>
                  </a:cubicBezTo>
                  <a:cubicBezTo>
                    <a:pt x="0" y="16069"/>
                    <a:pt x="46393" y="-20874"/>
                    <a:pt x="103543" y="12039"/>
                  </a:cubicBezTo>
                  <a:cubicBezTo>
                    <a:pt x="161365" y="44952"/>
                    <a:pt x="207085" y="134959"/>
                    <a:pt x="207085" y="212875"/>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 name="Google Shape;999;p46">
              <a:extLst>
                <a:ext uri="{FF2B5EF4-FFF2-40B4-BE49-F238E27FC236}">
                  <a16:creationId xmlns:a16="http://schemas.microsoft.com/office/drawing/2014/main" id="{62082333-DF75-435B-87D2-DDCB753D6F18}"/>
                </a:ext>
              </a:extLst>
            </p:cNvPr>
            <p:cNvSpPr/>
            <p:nvPr/>
          </p:nvSpPr>
          <p:spPr>
            <a:xfrm>
              <a:off x="2541431" y="2361717"/>
              <a:ext cx="182073" cy="214203"/>
            </a:xfrm>
            <a:custGeom>
              <a:avLst/>
              <a:gdLst/>
              <a:ahLst/>
              <a:cxnLst/>
              <a:rect l="l" t="t" r="r" b="b"/>
              <a:pathLst>
                <a:path w="1820731" h="2142033" extrusionOk="0">
                  <a:moveTo>
                    <a:pt x="1820059" y="1049187"/>
                  </a:moveTo>
                  <a:lnTo>
                    <a:pt x="0" y="0"/>
                  </a:lnTo>
                  <a:lnTo>
                    <a:pt x="672" y="947761"/>
                  </a:lnTo>
                  <a:lnTo>
                    <a:pt x="1660039" y="1904254"/>
                  </a:lnTo>
                  <a:lnTo>
                    <a:pt x="1820732" y="2142034"/>
                  </a:lnTo>
                  <a:lnTo>
                    <a:pt x="1820059" y="1049187"/>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6" name="Google Shape;1000;p46">
              <a:extLst>
                <a:ext uri="{FF2B5EF4-FFF2-40B4-BE49-F238E27FC236}">
                  <a16:creationId xmlns:a16="http://schemas.microsoft.com/office/drawing/2014/main" id="{434E47DD-6415-4926-95C9-9510736934F7}"/>
                </a:ext>
              </a:extLst>
            </p:cNvPr>
            <p:cNvSpPr/>
            <p:nvPr/>
          </p:nvSpPr>
          <p:spPr>
            <a:xfrm>
              <a:off x="2522057" y="2372903"/>
              <a:ext cx="68714" cy="65356"/>
            </a:xfrm>
            <a:custGeom>
              <a:avLst/>
              <a:gdLst/>
              <a:ahLst/>
              <a:cxnLst/>
              <a:rect l="l" t="t" r="r" b="b"/>
              <a:pathLst>
                <a:path w="687144" h="653558" extrusionOk="0">
                  <a:moveTo>
                    <a:pt x="0" y="257259"/>
                  </a:moveTo>
                  <a:lnTo>
                    <a:pt x="0" y="0"/>
                  </a:lnTo>
                  <a:lnTo>
                    <a:pt x="687145" y="396300"/>
                  </a:lnTo>
                  <a:lnTo>
                    <a:pt x="687145" y="653559"/>
                  </a:lnTo>
                  <a:lnTo>
                    <a:pt x="0" y="257259"/>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7" name="Google Shape;1001;p46">
              <a:extLst>
                <a:ext uri="{FF2B5EF4-FFF2-40B4-BE49-F238E27FC236}">
                  <a16:creationId xmlns:a16="http://schemas.microsoft.com/office/drawing/2014/main" id="{6C6D582F-9871-4678-81A9-472F6E75E2C2}"/>
                </a:ext>
              </a:extLst>
            </p:cNvPr>
            <p:cNvSpPr/>
            <p:nvPr/>
          </p:nvSpPr>
          <p:spPr>
            <a:xfrm>
              <a:off x="2636490" y="2439550"/>
              <a:ext cx="39871" cy="31301"/>
            </a:xfrm>
            <a:custGeom>
              <a:avLst/>
              <a:gdLst/>
              <a:ahLst/>
              <a:cxnLst/>
              <a:rect l="l" t="t" r="r" b="b"/>
              <a:pathLst>
                <a:path w="398705" h="313009" extrusionOk="0">
                  <a:moveTo>
                    <a:pt x="398705" y="229720"/>
                  </a:moveTo>
                  <a:lnTo>
                    <a:pt x="0" y="0"/>
                  </a:lnTo>
                  <a:lnTo>
                    <a:pt x="0" y="83290"/>
                  </a:lnTo>
                  <a:lnTo>
                    <a:pt x="398705" y="313010"/>
                  </a:lnTo>
                  <a:lnTo>
                    <a:pt x="398705" y="22972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 name="Google Shape;1002;p46">
              <a:extLst>
                <a:ext uri="{FF2B5EF4-FFF2-40B4-BE49-F238E27FC236}">
                  <a16:creationId xmlns:a16="http://schemas.microsoft.com/office/drawing/2014/main" id="{42C3FD1F-C194-48AC-86B9-1A39A8FF883C}"/>
                </a:ext>
              </a:extLst>
            </p:cNvPr>
            <p:cNvSpPr/>
            <p:nvPr/>
          </p:nvSpPr>
          <p:spPr>
            <a:xfrm>
              <a:off x="2599619" y="2434862"/>
              <a:ext cx="76850" cy="52661"/>
            </a:xfrm>
            <a:custGeom>
              <a:avLst/>
              <a:gdLst/>
              <a:ahLst/>
              <a:cxnLst/>
              <a:rect l="l" t="t" r="r" b="b"/>
              <a:pathLst>
                <a:path w="768499" h="526608" extrusionOk="0">
                  <a:moveTo>
                    <a:pt x="768499" y="443318"/>
                  </a:moveTo>
                  <a:lnTo>
                    <a:pt x="0" y="0"/>
                  </a:lnTo>
                  <a:lnTo>
                    <a:pt x="0" y="83290"/>
                  </a:lnTo>
                  <a:lnTo>
                    <a:pt x="768499" y="526608"/>
                  </a:lnTo>
                  <a:lnTo>
                    <a:pt x="768499" y="443318"/>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 name="Google Shape;1003;p46">
              <a:extLst>
                <a:ext uri="{FF2B5EF4-FFF2-40B4-BE49-F238E27FC236}">
                  <a16:creationId xmlns:a16="http://schemas.microsoft.com/office/drawing/2014/main" id="{E9AE6ABB-D7B5-48AD-9D6C-3C3A75BEA57A}"/>
                </a:ext>
              </a:extLst>
            </p:cNvPr>
            <p:cNvSpPr/>
            <p:nvPr/>
          </p:nvSpPr>
          <p:spPr>
            <a:xfrm>
              <a:off x="2583396" y="2442096"/>
              <a:ext cx="93121" cy="62065"/>
            </a:xfrm>
            <a:custGeom>
              <a:avLst/>
              <a:gdLst/>
              <a:ahLst/>
              <a:cxnLst/>
              <a:rect l="l" t="t" r="r" b="b"/>
              <a:pathLst>
                <a:path w="931208" h="620645" extrusionOk="0">
                  <a:moveTo>
                    <a:pt x="931209" y="537356"/>
                  </a:moveTo>
                  <a:lnTo>
                    <a:pt x="0" y="0"/>
                  </a:lnTo>
                  <a:lnTo>
                    <a:pt x="0" y="83290"/>
                  </a:lnTo>
                  <a:lnTo>
                    <a:pt x="931209" y="620646"/>
                  </a:lnTo>
                  <a:lnTo>
                    <a:pt x="931209" y="537356"/>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 name="Google Shape;1004;p46">
              <a:extLst>
                <a:ext uri="{FF2B5EF4-FFF2-40B4-BE49-F238E27FC236}">
                  <a16:creationId xmlns:a16="http://schemas.microsoft.com/office/drawing/2014/main" id="{0CB84371-E2B9-4E04-9C13-3AE38EF2B2AE}"/>
                </a:ext>
              </a:extLst>
            </p:cNvPr>
            <p:cNvSpPr/>
            <p:nvPr/>
          </p:nvSpPr>
          <p:spPr>
            <a:xfrm>
              <a:off x="2686030" y="2467381"/>
              <a:ext cx="20708" cy="30658"/>
            </a:xfrm>
            <a:custGeom>
              <a:avLst/>
              <a:gdLst/>
              <a:ahLst/>
              <a:cxnLst/>
              <a:rect l="l" t="t" r="r" b="b"/>
              <a:pathLst>
                <a:path w="207084" h="306577" extrusionOk="0">
                  <a:moveTo>
                    <a:pt x="0" y="93703"/>
                  </a:moveTo>
                  <a:cubicBezTo>
                    <a:pt x="0" y="171619"/>
                    <a:pt x="46392" y="261626"/>
                    <a:pt x="103542" y="294539"/>
                  </a:cubicBezTo>
                  <a:cubicBezTo>
                    <a:pt x="160692" y="327452"/>
                    <a:pt x="207085" y="290509"/>
                    <a:pt x="207085" y="212593"/>
                  </a:cubicBezTo>
                  <a:cubicBezTo>
                    <a:pt x="207085" y="134676"/>
                    <a:pt x="160692" y="44669"/>
                    <a:pt x="103542" y="11756"/>
                  </a:cubicBezTo>
                  <a:cubicBezTo>
                    <a:pt x="46392" y="-20485"/>
                    <a:pt x="0" y="15786"/>
                    <a:pt x="0" y="9370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 name="Google Shape;1005;p46">
              <a:extLst>
                <a:ext uri="{FF2B5EF4-FFF2-40B4-BE49-F238E27FC236}">
                  <a16:creationId xmlns:a16="http://schemas.microsoft.com/office/drawing/2014/main" id="{CBF9B63A-3DE5-4B93-AC30-DED8E8E47840}"/>
                </a:ext>
              </a:extLst>
            </p:cNvPr>
            <p:cNvSpPr/>
            <p:nvPr/>
          </p:nvSpPr>
          <p:spPr>
            <a:xfrm>
              <a:off x="2590368" y="2504724"/>
              <a:ext cx="108719" cy="119226"/>
            </a:xfrm>
            <a:custGeom>
              <a:avLst/>
              <a:gdLst/>
              <a:ahLst/>
              <a:cxnLst/>
              <a:rect l="l" t="t" r="r" b="b"/>
              <a:pathLst>
                <a:path w="1087194" h="1192257" extrusionOk="0">
                  <a:moveTo>
                    <a:pt x="1087195" y="626691"/>
                  </a:moveTo>
                  <a:lnTo>
                    <a:pt x="0" y="0"/>
                  </a:lnTo>
                  <a:lnTo>
                    <a:pt x="0" y="565567"/>
                  </a:lnTo>
                  <a:lnTo>
                    <a:pt x="1087195" y="1192258"/>
                  </a:lnTo>
                  <a:lnTo>
                    <a:pt x="1087195" y="626691"/>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2" name="Google Shape;1006;p46">
              <a:extLst>
                <a:ext uri="{FF2B5EF4-FFF2-40B4-BE49-F238E27FC236}">
                  <a16:creationId xmlns:a16="http://schemas.microsoft.com/office/drawing/2014/main" id="{91B8E398-F52C-4D38-AD0F-ABAE61D2C3D6}"/>
                </a:ext>
              </a:extLst>
            </p:cNvPr>
            <p:cNvSpPr/>
            <p:nvPr/>
          </p:nvSpPr>
          <p:spPr>
            <a:xfrm>
              <a:off x="2618121" y="2534263"/>
              <a:ext cx="37248" cy="28278"/>
            </a:xfrm>
            <a:custGeom>
              <a:avLst/>
              <a:gdLst/>
              <a:ahLst/>
              <a:cxnLst/>
              <a:rect l="l" t="t" r="r" b="b"/>
              <a:pathLst>
                <a:path w="372483" h="282783" extrusionOk="0">
                  <a:moveTo>
                    <a:pt x="0" y="0"/>
                  </a:moveTo>
                  <a:lnTo>
                    <a:pt x="372483" y="214942"/>
                  </a:lnTo>
                  <a:lnTo>
                    <a:pt x="372483" y="282783"/>
                  </a:lnTo>
                  <a:lnTo>
                    <a:pt x="0" y="67841"/>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3" name="Google Shape;1007;p46">
              <a:extLst>
                <a:ext uri="{FF2B5EF4-FFF2-40B4-BE49-F238E27FC236}">
                  <a16:creationId xmlns:a16="http://schemas.microsoft.com/office/drawing/2014/main" id="{D8C3FEE3-B380-40EB-8DB6-4A676E9A1913}"/>
                </a:ext>
              </a:extLst>
            </p:cNvPr>
            <p:cNvSpPr/>
            <p:nvPr/>
          </p:nvSpPr>
          <p:spPr>
            <a:xfrm>
              <a:off x="2618121" y="2547861"/>
              <a:ext cx="69656" cy="47019"/>
            </a:xfrm>
            <a:custGeom>
              <a:avLst/>
              <a:gdLst/>
              <a:ahLst/>
              <a:cxnLst/>
              <a:rect l="l" t="t" r="r" b="b"/>
              <a:pathLst>
                <a:path w="696557" h="470186" extrusionOk="0">
                  <a:moveTo>
                    <a:pt x="0" y="0"/>
                  </a:moveTo>
                  <a:lnTo>
                    <a:pt x="696558" y="401673"/>
                  </a:lnTo>
                  <a:lnTo>
                    <a:pt x="696558" y="470186"/>
                  </a:lnTo>
                  <a:lnTo>
                    <a:pt x="0" y="6851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 name="Google Shape;1008;p46">
              <a:extLst>
                <a:ext uri="{FF2B5EF4-FFF2-40B4-BE49-F238E27FC236}">
                  <a16:creationId xmlns:a16="http://schemas.microsoft.com/office/drawing/2014/main" id="{35F251D9-E81A-4905-A32C-73DFDB76780E}"/>
                </a:ext>
              </a:extLst>
            </p:cNvPr>
            <p:cNvSpPr/>
            <p:nvPr/>
          </p:nvSpPr>
          <p:spPr>
            <a:xfrm>
              <a:off x="2600088" y="2523577"/>
              <a:ext cx="12371" cy="18342"/>
            </a:xfrm>
            <a:custGeom>
              <a:avLst/>
              <a:gdLst/>
              <a:ahLst/>
              <a:cxnLst/>
              <a:rect l="l" t="t" r="r" b="b"/>
              <a:pathLst>
                <a:path w="123712" h="183417" extrusionOk="0">
                  <a:moveTo>
                    <a:pt x="123713" y="127308"/>
                  </a:moveTo>
                  <a:cubicBezTo>
                    <a:pt x="123713" y="173655"/>
                    <a:pt x="96146" y="195821"/>
                    <a:pt x="61856" y="176342"/>
                  </a:cubicBezTo>
                  <a:cubicBezTo>
                    <a:pt x="27566" y="156863"/>
                    <a:pt x="0" y="103127"/>
                    <a:pt x="0" y="56109"/>
                  </a:cubicBezTo>
                  <a:cubicBezTo>
                    <a:pt x="0" y="9762"/>
                    <a:pt x="27566" y="-12404"/>
                    <a:pt x="61856" y="7075"/>
                  </a:cubicBezTo>
                  <a:cubicBezTo>
                    <a:pt x="95474" y="27226"/>
                    <a:pt x="123713" y="80961"/>
                    <a:pt x="123713" y="1273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 name="Google Shape;1009;p46">
              <a:extLst>
                <a:ext uri="{FF2B5EF4-FFF2-40B4-BE49-F238E27FC236}">
                  <a16:creationId xmlns:a16="http://schemas.microsoft.com/office/drawing/2014/main" id="{CB296F7A-B830-47C2-948F-AABAA227AAB7}"/>
                </a:ext>
              </a:extLst>
            </p:cNvPr>
            <p:cNvSpPr/>
            <p:nvPr/>
          </p:nvSpPr>
          <p:spPr>
            <a:xfrm>
              <a:off x="2912281" y="2547325"/>
              <a:ext cx="108719" cy="119293"/>
            </a:xfrm>
            <a:custGeom>
              <a:avLst/>
              <a:gdLst/>
              <a:ahLst/>
              <a:cxnLst/>
              <a:rect l="l" t="t" r="r" b="b"/>
              <a:pathLst>
                <a:path w="1087194" h="1192929" extrusionOk="0">
                  <a:moveTo>
                    <a:pt x="1087195" y="626691"/>
                  </a:moveTo>
                  <a:lnTo>
                    <a:pt x="0" y="0"/>
                  </a:lnTo>
                  <a:lnTo>
                    <a:pt x="0" y="565567"/>
                  </a:lnTo>
                  <a:lnTo>
                    <a:pt x="1087195" y="1192929"/>
                  </a:lnTo>
                  <a:lnTo>
                    <a:pt x="1087195" y="626691"/>
                  </a:lnTo>
                  <a:close/>
                </a:path>
              </a:pathLst>
            </a:custGeom>
            <a:gradFill>
              <a:gsLst>
                <a:gs pos="0">
                  <a:srgbClr val="FFFFFF">
                    <a:alpha val="29803"/>
                    <a:alpha val="29800"/>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 name="Google Shape;1010;p46">
              <a:extLst>
                <a:ext uri="{FF2B5EF4-FFF2-40B4-BE49-F238E27FC236}">
                  <a16:creationId xmlns:a16="http://schemas.microsoft.com/office/drawing/2014/main" id="{A17D2721-637D-4FBA-A290-39526B1442BA}"/>
                </a:ext>
              </a:extLst>
            </p:cNvPr>
            <p:cNvSpPr/>
            <p:nvPr/>
          </p:nvSpPr>
          <p:spPr>
            <a:xfrm>
              <a:off x="2940034" y="2576931"/>
              <a:ext cx="37248" cy="28278"/>
            </a:xfrm>
            <a:custGeom>
              <a:avLst/>
              <a:gdLst/>
              <a:ahLst/>
              <a:cxnLst/>
              <a:rect l="l" t="t" r="r" b="b"/>
              <a:pathLst>
                <a:path w="372483" h="282783" extrusionOk="0">
                  <a:moveTo>
                    <a:pt x="0" y="0"/>
                  </a:moveTo>
                  <a:lnTo>
                    <a:pt x="372483" y="214942"/>
                  </a:lnTo>
                  <a:lnTo>
                    <a:pt x="372483" y="282783"/>
                  </a:lnTo>
                  <a:lnTo>
                    <a:pt x="0" y="67841"/>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 name="Google Shape;1011;p46">
              <a:extLst>
                <a:ext uri="{FF2B5EF4-FFF2-40B4-BE49-F238E27FC236}">
                  <a16:creationId xmlns:a16="http://schemas.microsoft.com/office/drawing/2014/main" id="{7BE3C1AD-B96A-4C6A-B360-8AAAA947ED57}"/>
                </a:ext>
              </a:extLst>
            </p:cNvPr>
            <p:cNvSpPr/>
            <p:nvPr/>
          </p:nvSpPr>
          <p:spPr>
            <a:xfrm>
              <a:off x="2940101" y="2590528"/>
              <a:ext cx="69656" cy="47019"/>
            </a:xfrm>
            <a:custGeom>
              <a:avLst/>
              <a:gdLst/>
              <a:ahLst/>
              <a:cxnLst/>
              <a:rect l="l" t="t" r="r" b="b"/>
              <a:pathLst>
                <a:path w="696557" h="470186" extrusionOk="0">
                  <a:moveTo>
                    <a:pt x="0" y="0"/>
                  </a:moveTo>
                  <a:lnTo>
                    <a:pt x="696558" y="401673"/>
                  </a:lnTo>
                  <a:lnTo>
                    <a:pt x="696558" y="470186"/>
                  </a:lnTo>
                  <a:lnTo>
                    <a:pt x="0" y="68513"/>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 name="Google Shape;1012;p46">
              <a:extLst>
                <a:ext uri="{FF2B5EF4-FFF2-40B4-BE49-F238E27FC236}">
                  <a16:creationId xmlns:a16="http://schemas.microsoft.com/office/drawing/2014/main" id="{3D9513BF-13BD-4618-9868-3F7D12F806B8}"/>
                </a:ext>
              </a:extLst>
            </p:cNvPr>
            <p:cNvSpPr/>
            <p:nvPr/>
          </p:nvSpPr>
          <p:spPr>
            <a:xfrm>
              <a:off x="2922001" y="2566245"/>
              <a:ext cx="12371" cy="18342"/>
            </a:xfrm>
            <a:custGeom>
              <a:avLst/>
              <a:gdLst/>
              <a:ahLst/>
              <a:cxnLst/>
              <a:rect l="l" t="t" r="r" b="b"/>
              <a:pathLst>
                <a:path w="123713" h="183417" extrusionOk="0">
                  <a:moveTo>
                    <a:pt x="123713" y="127308"/>
                  </a:moveTo>
                  <a:cubicBezTo>
                    <a:pt x="123713" y="173655"/>
                    <a:pt x="96146" y="195821"/>
                    <a:pt x="61857" y="176342"/>
                  </a:cubicBezTo>
                  <a:cubicBezTo>
                    <a:pt x="27567" y="156863"/>
                    <a:pt x="0" y="103127"/>
                    <a:pt x="0" y="56109"/>
                  </a:cubicBezTo>
                  <a:cubicBezTo>
                    <a:pt x="0" y="9762"/>
                    <a:pt x="27567" y="-12404"/>
                    <a:pt x="61857" y="7075"/>
                  </a:cubicBezTo>
                  <a:cubicBezTo>
                    <a:pt x="96146" y="27226"/>
                    <a:pt x="123713" y="80961"/>
                    <a:pt x="123713" y="127308"/>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277541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6"/>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SMART CONTRACTS</a:t>
            </a:r>
            <a:endParaRPr dirty="0"/>
          </a:p>
        </p:txBody>
      </p:sp>
      <p:sp>
        <p:nvSpPr>
          <p:cNvPr id="163" name="Google Shape;163;p16"/>
          <p:cNvSpPr txBox="1">
            <a:spLocks noGrp="1"/>
          </p:cNvSpPr>
          <p:nvPr>
            <p:ph type="body" idx="1"/>
          </p:nvPr>
        </p:nvSpPr>
        <p:spPr>
          <a:xfrm>
            <a:off x="773083" y="1353948"/>
            <a:ext cx="5370952" cy="3033900"/>
          </a:xfrm>
          <a:prstGeom prst="rect">
            <a:avLst/>
          </a:prstGeom>
        </p:spPr>
        <p:txBody>
          <a:bodyPr spcFirstLastPara="1" wrap="square" lIns="0" tIns="0" rIns="0" bIns="0" anchor="t" anchorCtr="0">
            <a:noAutofit/>
          </a:bodyPr>
          <a:lstStyle/>
          <a:p>
            <a:pPr marL="76200" lvl="0" indent="0" algn="just" rtl="0">
              <a:spcBef>
                <a:spcPts val="0"/>
              </a:spcBef>
              <a:spcAft>
                <a:spcPts val="0"/>
              </a:spcAft>
              <a:buSzPts val="2400"/>
              <a:buNone/>
            </a:pPr>
            <a:r>
              <a:rPr lang="en-US" sz="1400" dirty="0"/>
              <a:t>A smart contract is a computer program or a transaction protocol which is intended to automatically execute, control or document legally relevant events and actions according to the terms of a contract or an agreement. The objectives of smart contracts are the reduction of need in trusted intermediators, arbitrations and enforcement costs, fraud losses, as well as the reduction of malicious and accidental exceptions. </a:t>
            </a:r>
          </a:p>
          <a:p>
            <a:pPr marL="76200" lvl="0" indent="0" algn="just" rtl="0">
              <a:spcBef>
                <a:spcPts val="0"/>
              </a:spcBef>
              <a:spcAft>
                <a:spcPts val="0"/>
              </a:spcAft>
              <a:buSzPts val="2400"/>
              <a:buNone/>
            </a:pPr>
            <a:endParaRPr lang="en-US" sz="1400" dirty="0"/>
          </a:p>
          <a:p>
            <a:pPr marL="76200" lvl="0" indent="0" algn="just" rtl="0">
              <a:spcBef>
                <a:spcPts val="0"/>
              </a:spcBef>
              <a:spcAft>
                <a:spcPts val="0"/>
              </a:spcAft>
              <a:buSzPts val="2400"/>
              <a:buNone/>
            </a:pPr>
            <a:r>
              <a:rPr lang="en-US" sz="1400" dirty="0"/>
              <a:t>Smart contracts were first proposed in the early 1990s by Nick Szabo, who coined the term, using it to refer to "a set of promises, specified in digital form, including protocols within which the parties perform on these promises"</a:t>
            </a:r>
            <a:endParaRPr sz="1400" dirty="0"/>
          </a:p>
        </p:txBody>
      </p:sp>
      <p:sp>
        <p:nvSpPr>
          <p:cNvPr id="164" name="Google Shape;164;p16"/>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grpSp>
        <p:nvGrpSpPr>
          <p:cNvPr id="57" name="Grupo 31">
            <a:extLst>
              <a:ext uri="{FF2B5EF4-FFF2-40B4-BE49-F238E27FC236}">
                <a16:creationId xmlns:a16="http://schemas.microsoft.com/office/drawing/2014/main" id="{C7BF1F18-BA43-4A5B-BA72-753B917D272E}"/>
              </a:ext>
            </a:extLst>
          </p:cNvPr>
          <p:cNvGrpSpPr/>
          <p:nvPr/>
        </p:nvGrpSpPr>
        <p:grpSpPr>
          <a:xfrm>
            <a:off x="6197004" y="720387"/>
            <a:ext cx="2649491" cy="3924500"/>
            <a:chOff x="996049" y="1552369"/>
            <a:chExt cx="485510" cy="684774"/>
          </a:xfrm>
        </p:grpSpPr>
        <p:sp>
          <p:nvSpPr>
            <p:cNvPr id="58" name="Google Shape;902;p46">
              <a:extLst>
                <a:ext uri="{FF2B5EF4-FFF2-40B4-BE49-F238E27FC236}">
                  <a16:creationId xmlns:a16="http://schemas.microsoft.com/office/drawing/2014/main" id="{16D87331-A3CB-44A5-92F6-F46198BA1066}"/>
                </a:ext>
              </a:extLst>
            </p:cNvPr>
            <p:cNvSpPr/>
            <p:nvPr/>
          </p:nvSpPr>
          <p:spPr>
            <a:xfrm>
              <a:off x="1264384" y="1758365"/>
              <a:ext cx="217175" cy="221539"/>
            </a:xfrm>
            <a:custGeom>
              <a:avLst/>
              <a:gdLst/>
              <a:ahLst/>
              <a:cxnLst/>
              <a:rect l="l" t="t" r="r" b="b"/>
              <a:pathLst>
                <a:path w="2171751" h="2215389" extrusionOk="0">
                  <a:moveTo>
                    <a:pt x="1085938" y="128507"/>
                  </a:moveTo>
                  <a:cubicBezTo>
                    <a:pt x="536368" y="-192153"/>
                    <a:pt x="81826" y="107926"/>
                    <a:pt x="1417" y="799037"/>
                  </a:cubicBezTo>
                  <a:cubicBezTo>
                    <a:pt x="-12538" y="919202"/>
                    <a:pt x="78503" y="1077208"/>
                    <a:pt x="188816" y="1141605"/>
                  </a:cubicBezTo>
                  <a:lnTo>
                    <a:pt x="1982396" y="2187898"/>
                  </a:lnTo>
                  <a:cubicBezTo>
                    <a:pt x="2092709" y="2252296"/>
                    <a:pt x="2183750" y="2200512"/>
                    <a:pt x="2170459" y="2064414"/>
                  </a:cubicBezTo>
                  <a:cubicBezTo>
                    <a:pt x="2090050" y="1279031"/>
                    <a:pt x="1635509" y="448502"/>
                    <a:pt x="1085938" y="128507"/>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9" name="Google Shape;903;p46">
              <a:extLst>
                <a:ext uri="{FF2B5EF4-FFF2-40B4-BE49-F238E27FC236}">
                  <a16:creationId xmlns:a16="http://schemas.microsoft.com/office/drawing/2014/main" id="{808D11AA-260D-4C8E-A8F0-922EE1ED818A}"/>
                </a:ext>
              </a:extLst>
            </p:cNvPr>
            <p:cNvSpPr/>
            <p:nvPr/>
          </p:nvSpPr>
          <p:spPr>
            <a:xfrm>
              <a:off x="1310707" y="1552369"/>
              <a:ext cx="123404" cy="187230"/>
            </a:xfrm>
            <a:custGeom>
              <a:avLst/>
              <a:gdLst/>
              <a:ahLst/>
              <a:cxnLst/>
              <a:rect l="l" t="t" r="r" b="b"/>
              <a:pathLst>
                <a:path w="1234041" h="1872301" extrusionOk="0">
                  <a:moveTo>
                    <a:pt x="1234041" y="1295980"/>
                  </a:moveTo>
                  <a:cubicBezTo>
                    <a:pt x="1234041" y="1773318"/>
                    <a:pt x="957595" y="1999041"/>
                    <a:pt x="616688" y="1799874"/>
                  </a:cubicBezTo>
                  <a:cubicBezTo>
                    <a:pt x="276446" y="1601370"/>
                    <a:pt x="0" y="1053660"/>
                    <a:pt x="0" y="576322"/>
                  </a:cubicBezTo>
                  <a:cubicBezTo>
                    <a:pt x="0" y="98983"/>
                    <a:pt x="276446" y="-126740"/>
                    <a:pt x="617353" y="72428"/>
                  </a:cubicBezTo>
                  <a:cubicBezTo>
                    <a:pt x="958259" y="270931"/>
                    <a:pt x="1234041" y="819306"/>
                    <a:pt x="1234041" y="1295980"/>
                  </a:cubicBez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 name="Google Shape;904;p46">
              <a:extLst>
                <a:ext uri="{FF2B5EF4-FFF2-40B4-BE49-F238E27FC236}">
                  <a16:creationId xmlns:a16="http://schemas.microsoft.com/office/drawing/2014/main" id="{94F36D93-DE8D-4059-B7D7-B9A2507DFF99}"/>
                </a:ext>
              </a:extLst>
            </p:cNvPr>
            <p:cNvSpPr/>
            <p:nvPr/>
          </p:nvSpPr>
          <p:spPr>
            <a:xfrm>
              <a:off x="1237881" y="1778226"/>
              <a:ext cx="217175" cy="221539"/>
            </a:xfrm>
            <a:custGeom>
              <a:avLst/>
              <a:gdLst/>
              <a:ahLst/>
              <a:cxnLst/>
              <a:rect l="l" t="t" r="r" b="b"/>
              <a:pathLst>
                <a:path w="2171751" h="2215389" extrusionOk="0">
                  <a:moveTo>
                    <a:pt x="1085938" y="128507"/>
                  </a:moveTo>
                  <a:cubicBezTo>
                    <a:pt x="536368" y="-192153"/>
                    <a:pt x="81826" y="107926"/>
                    <a:pt x="1417" y="799037"/>
                  </a:cubicBezTo>
                  <a:cubicBezTo>
                    <a:pt x="-12538" y="919202"/>
                    <a:pt x="78503" y="1077208"/>
                    <a:pt x="188816" y="1141605"/>
                  </a:cubicBezTo>
                  <a:lnTo>
                    <a:pt x="1982396" y="2187898"/>
                  </a:lnTo>
                  <a:cubicBezTo>
                    <a:pt x="2092709" y="2252296"/>
                    <a:pt x="2183750" y="2200512"/>
                    <a:pt x="2170459" y="2064414"/>
                  </a:cubicBezTo>
                  <a:cubicBezTo>
                    <a:pt x="2090050" y="1279031"/>
                    <a:pt x="1635509" y="448502"/>
                    <a:pt x="1085938" y="128507"/>
                  </a:cubicBezTo>
                  <a:close/>
                </a:path>
              </a:pathLst>
            </a:custGeom>
            <a:gradFill>
              <a:gsLst>
                <a:gs pos="0">
                  <a:srgbClr val="FFFFFF">
                    <a:alpha val="40000"/>
                  </a:srgbClr>
                </a:gs>
                <a:gs pos="100000">
                  <a:srgbClr val="FFFFFF">
                    <a:alpha val="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 name="Google Shape;905;p46">
              <a:extLst>
                <a:ext uri="{FF2B5EF4-FFF2-40B4-BE49-F238E27FC236}">
                  <a16:creationId xmlns:a16="http://schemas.microsoft.com/office/drawing/2014/main" id="{1694DE0D-3E34-4B48-B7B4-3968806EBB2D}"/>
                </a:ext>
              </a:extLst>
            </p:cNvPr>
            <p:cNvSpPr/>
            <p:nvPr/>
          </p:nvSpPr>
          <p:spPr>
            <a:xfrm>
              <a:off x="1284204" y="1572230"/>
              <a:ext cx="123404" cy="187230"/>
            </a:xfrm>
            <a:custGeom>
              <a:avLst/>
              <a:gdLst/>
              <a:ahLst/>
              <a:cxnLst/>
              <a:rect l="l" t="t" r="r" b="b"/>
              <a:pathLst>
                <a:path w="1234041" h="1872301" extrusionOk="0">
                  <a:moveTo>
                    <a:pt x="1234041" y="1295980"/>
                  </a:moveTo>
                  <a:cubicBezTo>
                    <a:pt x="1234041" y="1773318"/>
                    <a:pt x="957595" y="1999041"/>
                    <a:pt x="616688" y="1799874"/>
                  </a:cubicBezTo>
                  <a:cubicBezTo>
                    <a:pt x="276447" y="1601370"/>
                    <a:pt x="0" y="1053660"/>
                    <a:pt x="0" y="576322"/>
                  </a:cubicBezTo>
                  <a:cubicBezTo>
                    <a:pt x="0" y="98983"/>
                    <a:pt x="276447" y="-126740"/>
                    <a:pt x="617353" y="72428"/>
                  </a:cubicBezTo>
                  <a:cubicBezTo>
                    <a:pt x="958259" y="270931"/>
                    <a:pt x="1234041" y="819306"/>
                    <a:pt x="1234041" y="1295980"/>
                  </a:cubicBezTo>
                  <a:close/>
                </a:path>
              </a:pathLst>
            </a:custGeom>
            <a:gradFill>
              <a:gsLst>
                <a:gs pos="0">
                  <a:srgbClr val="FFFFFF">
                    <a:alpha val="40000"/>
                  </a:srgbClr>
                </a:gs>
                <a:gs pos="100000">
                  <a:srgbClr val="FFFFFF">
                    <a:alpha val="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 name="Google Shape;906;p46">
              <a:extLst>
                <a:ext uri="{FF2B5EF4-FFF2-40B4-BE49-F238E27FC236}">
                  <a16:creationId xmlns:a16="http://schemas.microsoft.com/office/drawing/2014/main" id="{F7A80AB4-54D0-4969-950D-279A1A3C981B}"/>
                </a:ext>
              </a:extLst>
            </p:cNvPr>
            <p:cNvSpPr/>
            <p:nvPr/>
          </p:nvSpPr>
          <p:spPr>
            <a:xfrm>
              <a:off x="996049" y="1744169"/>
              <a:ext cx="123803" cy="135766"/>
            </a:xfrm>
            <a:custGeom>
              <a:avLst/>
              <a:gdLst/>
              <a:ahLst/>
              <a:cxnLst/>
              <a:rect l="l" t="t" r="r" b="b"/>
              <a:pathLst>
                <a:path w="1238028" h="1357658" extrusionOk="0">
                  <a:moveTo>
                    <a:pt x="1237364" y="713683"/>
                  </a:moveTo>
                  <a:lnTo>
                    <a:pt x="0" y="0"/>
                  </a:lnTo>
                  <a:lnTo>
                    <a:pt x="0" y="643975"/>
                  </a:lnTo>
                  <a:lnTo>
                    <a:pt x="1238028" y="1357658"/>
                  </a:lnTo>
                  <a:lnTo>
                    <a:pt x="1237364" y="713683"/>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907;p46">
              <a:extLst>
                <a:ext uri="{FF2B5EF4-FFF2-40B4-BE49-F238E27FC236}">
                  <a16:creationId xmlns:a16="http://schemas.microsoft.com/office/drawing/2014/main" id="{F3813B3E-4289-4B3D-A77D-C9BB5200E7F1}"/>
                </a:ext>
              </a:extLst>
            </p:cNvPr>
            <p:cNvSpPr/>
            <p:nvPr/>
          </p:nvSpPr>
          <p:spPr>
            <a:xfrm>
              <a:off x="1007048" y="1765748"/>
              <a:ext cx="14088" cy="20853"/>
            </a:xfrm>
            <a:custGeom>
              <a:avLst/>
              <a:gdLst/>
              <a:ahLst/>
              <a:cxnLst/>
              <a:rect l="l" t="t" r="r" b="b"/>
              <a:pathLst>
                <a:path w="140881" h="208525" extrusionOk="0">
                  <a:moveTo>
                    <a:pt x="140881" y="144760"/>
                  </a:moveTo>
                  <a:cubicBezTo>
                    <a:pt x="140881" y="197872"/>
                    <a:pt x="109648" y="222435"/>
                    <a:pt x="70441" y="200527"/>
                  </a:cubicBezTo>
                  <a:cubicBezTo>
                    <a:pt x="31898" y="177955"/>
                    <a:pt x="0" y="116877"/>
                    <a:pt x="0" y="63765"/>
                  </a:cubicBezTo>
                  <a:cubicBezTo>
                    <a:pt x="0" y="10654"/>
                    <a:pt x="31233" y="-13910"/>
                    <a:pt x="70441" y="7999"/>
                  </a:cubicBezTo>
                  <a:cubicBezTo>
                    <a:pt x="109648" y="30571"/>
                    <a:pt x="140881" y="91649"/>
                    <a:pt x="140881" y="14476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 name="Google Shape;908;p46">
              <a:extLst>
                <a:ext uri="{FF2B5EF4-FFF2-40B4-BE49-F238E27FC236}">
                  <a16:creationId xmlns:a16="http://schemas.microsoft.com/office/drawing/2014/main" id="{3190E1BA-0054-4189-9496-D80FED5984C7}"/>
                </a:ext>
              </a:extLst>
            </p:cNvPr>
            <p:cNvSpPr/>
            <p:nvPr/>
          </p:nvSpPr>
          <p:spPr>
            <a:xfrm>
              <a:off x="1027455" y="1778198"/>
              <a:ext cx="40470" cy="32331"/>
            </a:xfrm>
            <a:custGeom>
              <a:avLst/>
              <a:gdLst/>
              <a:ahLst/>
              <a:cxnLst/>
              <a:rect l="l" t="t" r="r" b="b"/>
              <a:pathLst>
                <a:path w="404701" h="323315" extrusionOk="0">
                  <a:moveTo>
                    <a:pt x="0" y="0"/>
                  </a:moveTo>
                  <a:lnTo>
                    <a:pt x="404702" y="233026"/>
                  </a:lnTo>
                  <a:lnTo>
                    <a:pt x="404702" y="323315"/>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 name="Google Shape;909;p46">
              <a:extLst>
                <a:ext uri="{FF2B5EF4-FFF2-40B4-BE49-F238E27FC236}">
                  <a16:creationId xmlns:a16="http://schemas.microsoft.com/office/drawing/2014/main" id="{F123C7A7-8FD5-4A53-B671-ABBDF82BEFD8}"/>
                </a:ext>
              </a:extLst>
            </p:cNvPr>
            <p:cNvSpPr/>
            <p:nvPr/>
          </p:nvSpPr>
          <p:spPr>
            <a:xfrm>
              <a:off x="1027654" y="1796338"/>
              <a:ext cx="79279" cy="54771"/>
            </a:xfrm>
            <a:custGeom>
              <a:avLst/>
              <a:gdLst/>
              <a:ahLst/>
              <a:cxnLst/>
              <a:rect l="l" t="t" r="r" b="b"/>
              <a:pathLst>
                <a:path w="792790" h="547710" extrusionOk="0">
                  <a:moveTo>
                    <a:pt x="0" y="0"/>
                  </a:moveTo>
                  <a:lnTo>
                    <a:pt x="792790" y="457421"/>
                  </a:lnTo>
                  <a:lnTo>
                    <a:pt x="792790" y="547711"/>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 name="Google Shape;910;p46">
              <a:extLst>
                <a:ext uri="{FF2B5EF4-FFF2-40B4-BE49-F238E27FC236}">
                  <a16:creationId xmlns:a16="http://schemas.microsoft.com/office/drawing/2014/main" id="{F6242170-7093-4B9A-AB68-15CB3D5EEE7F}"/>
                </a:ext>
              </a:extLst>
            </p:cNvPr>
            <p:cNvSpPr/>
            <p:nvPr/>
          </p:nvSpPr>
          <p:spPr>
            <a:xfrm>
              <a:off x="1314218" y="1880086"/>
              <a:ext cx="124334" cy="339182"/>
            </a:xfrm>
            <a:custGeom>
              <a:avLst/>
              <a:gdLst/>
              <a:ahLst/>
              <a:cxnLst/>
              <a:rect l="l" t="t" r="r" b="b"/>
              <a:pathLst>
                <a:path w="1243344" h="3391822" extrusionOk="0">
                  <a:moveTo>
                    <a:pt x="0" y="0"/>
                  </a:moveTo>
                  <a:lnTo>
                    <a:pt x="1243345" y="717003"/>
                  </a:lnTo>
                  <a:lnTo>
                    <a:pt x="1243345" y="3391822"/>
                  </a:lnTo>
                  <a:lnTo>
                    <a:pt x="0" y="2675483"/>
                  </a:lnTo>
                  <a:lnTo>
                    <a:pt x="0" y="0"/>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 name="Google Shape;911;p46">
              <a:extLst>
                <a:ext uri="{FF2B5EF4-FFF2-40B4-BE49-F238E27FC236}">
                  <a16:creationId xmlns:a16="http://schemas.microsoft.com/office/drawing/2014/main" id="{A57A2B0D-9307-4165-BA24-734744174B78}"/>
                </a:ext>
              </a:extLst>
            </p:cNvPr>
            <p:cNvSpPr/>
            <p:nvPr/>
          </p:nvSpPr>
          <p:spPr>
            <a:xfrm>
              <a:off x="1293480" y="1897961"/>
              <a:ext cx="124401" cy="339182"/>
            </a:xfrm>
            <a:custGeom>
              <a:avLst/>
              <a:gdLst/>
              <a:ahLst/>
              <a:cxnLst/>
              <a:rect l="l" t="t" r="r" b="b"/>
              <a:pathLst>
                <a:path w="1244009" h="3391822" extrusionOk="0">
                  <a:moveTo>
                    <a:pt x="1244009" y="717003"/>
                  </a:moveTo>
                  <a:lnTo>
                    <a:pt x="0" y="0"/>
                  </a:lnTo>
                  <a:lnTo>
                    <a:pt x="0" y="2674819"/>
                  </a:lnTo>
                  <a:lnTo>
                    <a:pt x="1243345" y="3391822"/>
                  </a:lnTo>
                  <a:lnTo>
                    <a:pt x="1244009" y="717003"/>
                  </a:lnTo>
                  <a:close/>
                  <a:moveTo>
                    <a:pt x="405366" y="404974"/>
                  </a:moveTo>
                  <a:lnTo>
                    <a:pt x="820701" y="643975"/>
                  </a:lnTo>
                  <a:lnTo>
                    <a:pt x="820701" y="750198"/>
                  </a:lnTo>
                  <a:lnTo>
                    <a:pt x="405366" y="514516"/>
                  </a:lnTo>
                  <a:lnTo>
                    <a:pt x="405366" y="404974"/>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 name="Google Shape;912;p46">
              <a:extLst>
                <a:ext uri="{FF2B5EF4-FFF2-40B4-BE49-F238E27FC236}">
                  <a16:creationId xmlns:a16="http://schemas.microsoft.com/office/drawing/2014/main" id="{F9F4929E-A774-4BB7-B1A7-E6B4D69D7377}"/>
                </a:ext>
              </a:extLst>
            </p:cNvPr>
            <p:cNvSpPr/>
            <p:nvPr/>
          </p:nvSpPr>
          <p:spPr>
            <a:xfrm>
              <a:off x="1305472" y="2066980"/>
              <a:ext cx="99880" cy="66588"/>
            </a:xfrm>
            <a:custGeom>
              <a:avLst/>
              <a:gdLst/>
              <a:ahLst/>
              <a:cxnLst/>
              <a:rect l="l" t="t" r="r" b="b"/>
              <a:pathLst>
                <a:path w="998795" h="665883" extrusionOk="0">
                  <a:moveTo>
                    <a:pt x="0" y="0"/>
                  </a:moveTo>
                  <a:lnTo>
                    <a:pt x="998796" y="575594"/>
                  </a:lnTo>
                  <a:lnTo>
                    <a:pt x="998796" y="665883"/>
                  </a:lnTo>
                  <a:lnTo>
                    <a:pt x="0" y="9029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 name="Google Shape;913;p46">
              <a:extLst>
                <a:ext uri="{FF2B5EF4-FFF2-40B4-BE49-F238E27FC236}">
                  <a16:creationId xmlns:a16="http://schemas.microsoft.com/office/drawing/2014/main" id="{529F3F64-3116-439D-8972-B3927033601B}"/>
                </a:ext>
              </a:extLst>
            </p:cNvPr>
            <p:cNvSpPr/>
            <p:nvPr/>
          </p:nvSpPr>
          <p:spPr>
            <a:xfrm>
              <a:off x="1312496" y="2088563"/>
              <a:ext cx="85924" cy="58555"/>
            </a:xfrm>
            <a:custGeom>
              <a:avLst/>
              <a:gdLst/>
              <a:ahLst/>
              <a:cxnLst/>
              <a:rect l="l" t="t" r="r" b="b"/>
              <a:pathLst>
                <a:path w="859243" h="585552" extrusionOk="0">
                  <a:moveTo>
                    <a:pt x="0" y="0"/>
                  </a:moveTo>
                  <a:lnTo>
                    <a:pt x="859243" y="495263"/>
                  </a:lnTo>
                  <a:lnTo>
                    <a:pt x="859243" y="585552"/>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 name="Google Shape;914;p46">
              <a:extLst>
                <a:ext uri="{FF2B5EF4-FFF2-40B4-BE49-F238E27FC236}">
                  <a16:creationId xmlns:a16="http://schemas.microsoft.com/office/drawing/2014/main" id="{42D46DAC-E832-4FC7-BA93-2EF3048CD3F8}"/>
                </a:ext>
              </a:extLst>
            </p:cNvPr>
            <p:cNvSpPr/>
            <p:nvPr/>
          </p:nvSpPr>
          <p:spPr>
            <a:xfrm>
              <a:off x="1327934" y="1987117"/>
              <a:ext cx="55422" cy="83162"/>
            </a:xfrm>
            <a:custGeom>
              <a:avLst/>
              <a:gdLst/>
              <a:ahLst/>
              <a:cxnLst/>
              <a:rect l="l" t="t" r="r" b="b"/>
              <a:pathLst>
                <a:path w="554222" h="831619" extrusionOk="0">
                  <a:moveTo>
                    <a:pt x="554222" y="575808"/>
                  </a:moveTo>
                  <a:cubicBezTo>
                    <a:pt x="554222" y="364026"/>
                    <a:pt x="429954" y="120378"/>
                    <a:pt x="277111" y="32080"/>
                  </a:cubicBezTo>
                  <a:cubicBezTo>
                    <a:pt x="124268" y="-56217"/>
                    <a:pt x="0" y="44030"/>
                    <a:pt x="0" y="255812"/>
                  </a:cubicBezTo>
                  <a:cubicBezTo>
                    <a:pt x="0" y="467593"/>
                    <a:pt x="124268" y="711241"/>
                    <a:pt x="277111" y="799539"/>
                  </a:cubicBezTo>
                  <a:cubicBezTo>
                    <a:pt x="429954" y="887837"/>
                    <a:pt x="554222" y="787589"/>
                    <a:pt x="554222" y="575808"/>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 name="Google Shape;915;p46">
              <a:extLst>
                <a:ext uri="{FF2B5EF4-FFF2-40B4-BE49-F238E27FC236}">
                  <a16:creationId xmlns:a16="http://schemas.microsoft.com/office/drawing/2014/main" id="{2A664C43-250A-4535-B348-1ECA5D2A4593}"/>
                </a:ext>
              </a:extLst>
            </p:cNvPr>
            <p:cNvSpPr/>
            <p:nvPr/>
          </p:nvSpPr>
          <p:spPr>
            <a:xfrm>
              <a:off x="1159838" y="1665386"/>
              <a:ext cx="124334" cy="339182"/>
            </a:xfrm>
            <a:custGeom>
              <a:avLst/>
              <a:gdLst/>
              <a:ahLst/>
              <a:cxnLst/>
              <a:rect l="l" t="t" r="r" b="b"/>
              <a:pathLst>
                <a:path w="1243344" h="3391821" extrusionOk="0">
                  <a:moveTo>
                    <a:pt x="0" y="0"/>
                  </a:moveTo>
                  <a:lnTo>
                    <a:pt x="1243345" y="717003"/>
                  </a:lnTo>
                  <a:lnTo>
                    <a:pt x="1243345" y="3391822"/>
                  </a:lnTo>
                  <a:lnTo>
                    <a:pt x="0" y="2674819"/>
                  </a:lnTo>
                  <a:lnTo>
                    <a:pt x="0" y="0"/>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 name="Google Shape;916;p46">
              <a:extLst>
                <a:ext uri="{FF2B5EF4-FFF2-40B4-BE49-F238E27FC236}">
                  <a16:creationId xmlns:a16="http://schemas.microsoft.com/office/drawing/2014/main" id="{A5B1B9E4-5C15-4A16-A339-AB8AE1F4B5B5}"/>
                </a:ext>
              </a:extLst>
            </p:cNvPr>
            <p:cNvSpPr/>
            <p:nvPr/>
          </p:nvSpPr>
          <p:spPr>
            <a:xfrm>
              <a:off x="1139099" y="1683460"/>
              <a:ext cx="124401" cy="339182"/>
            </a:xfrm>
            <a:custGeom>
              <a:avLst/>
              <a:gdLst/>
              <a:ahLst/>
              <a:cxnLst/>
              <a:rect l="l" t="t" r="r" b="b"/>
              <a:pathLst>
                <a:path w="1244009" h="3391822" extrusionOk="0">
                  <a:moveTo>
                    <a:pt x="1244009" y="717003"/>
                  </a:moveTo>
                  <a:lnTo>
                    <a:pt x="0" y="0"/>
                  </a:lnTo>
                  <a:lnTo>
                    <a:pt x="0" y="2674819"/>
                  </a:lnTo>
                  <a:lnTo>
                    <a:pt x="1243345" y="3391822"/>
                  </a:lnTo>
                  <a:lnTo>
                    <a:pt x="1244009" y="717003"/>
                  </a:lnTo>
                  <a:close/>
                  <a:moveTo>
                    <a:pt x="405366" y="404974"/>
                  </a:moveTo>
                  <a:lnTo>
                    <a:pt x="820701" y="643975"/>
                  </a:lnTo>
                  <a:lnTo>
                    <a:pt x="820701" y="750198"/>
                  </a:lnTo>
                  <a:lnTo>
                    <a:pt x="405366" y="514516"/>
                  </a:lnTo>
                  <a:lnTo>
                    <a:pt x="405366" y="404974"/>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 name="Google Shape;917;p46">
              <a:extLst>
                <a:ext uri="{FF2B5EF4-FFF2-40B4-BE49-F238E27FC236}">
                  <a16:creationId xmlns:a16="http://schemas.microsoft.com/office/drawing/2014/main" id="{2455E3F6-5EE2-4DB5-B01D-90FECF5049D9}"/>
                </a:ext>
              </a:extLst>
            </p:cNvPr>
            <p:cNvSpPr/>
            <p:nvPr/>
          </p:nvSpPr>
          <p:spPr>
            <a:xfrm>
              <a:off x="1151092" y="1852214"/>
              <a:ext cx="99880" cy="66588"/>
            </a:xfrm>
            <a:custGeom>
              <a:avLst/>
              <a:gdLst/>
              <a:ahLst/>
              <a:cxnLst/>
              <a:rect l="l" t="t" r="r" b="b"/>
              <a:pathLst>
                <a:path w="998795" h="665883" extrusionOk="0">
                  <a:moveTo>
                    <a:pt x="0" y="0"/>
                  </a:moveTo>
                  <a:lnTo>
                    <a:pt x="998796" y="575594"/>
                  </a:lnTo>
                  <a:lnTo>
                    <a:pt x="998796" y="665883"/>
                  </a:lnTo>
                  <a:lnTo>
                    <a:pt x="0" y="90289"/>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 name="Google Shape;918;p46">
              <a:extLst>
                <a:ext uri="{FF2B5EF4-FFF2-40B4-BE49-F238E27FC236}">
                  <a16:creationId xmlns:a16="http://schemas.microsoft.com/office/drawing/2014/main" id="{D381BA71-4CDF-4431-8F1A-9DF54DE9BE6C}"/>
                </a:ext>
              </a:extLst>
            </p:cNvPr>
            <p:cNvSpPr/>
            <p:nvPr/>
          </p:nvSpPr>
          <p:spPr>
            <a:xfrm>
              <a:off x="1157983" y="1873863"/>
              <a:ext cx="85924" cy="58555"/>
            </a:xfrm>
            <a:custGeom>
              <a:avLst/>
              <a:gdLst/>
              <a:ahLst/>
              <a:cxnLst/>
              <a:rect l="l" t="t" r="r" b="b"/>
              <a:pathLst>
                <a:path w="859243" h="585552" extrusionOk="0">
                  <a:moveTo>
                    <a:pt x="665" y="0"/>
                  </a:moveTo>
                  <a:lnTo>
                    <a:pt x="859243" y="495263"/>
                  </a:lnTo>
                  <a:lnTo>
                    <a:pt x="859243" y="585552"/>
                  </a:lnTo>
                  <a:lnTo>
                    <a:pt x="0" y="90289"/>
                  </a:lnTo>
                  <a:lnTo>
                    <a:pt x="665"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 name="Google Shape;919;p46">
              <a:extLst>
                <a:ext uri="{FF2B5EF4-FFF2-40B4-BE49-F238E27FC236}">
                  <a16:creationId xmlns:a16="http://schemas.microsoft.com/office/drawing/2014/main" id="{C1954D27-67B2-4E4F-B0F5-863580E7A954}"/>
                </a:ext>
              </a:extLst>
            </p:cNvPr>
            <p:cNvSpPr/>
            <p:nvPr/>
          </p:nvSpPr>
          <p:spPr>
            <a:xfrm>
              <a:off x="1173553" y="1772417"/>
              <a:ext cx="55422" cy="83162"/>
            </a:xfrm>
            <a:custGeom>
              <a:avLst/>
              <a:gdLst/>
              <a:ahLst/>
              <a:cxnLst/>
              <a:rect l="l" t="t" r="r" b="b"/>
              <a:pathLst>
                <a:path w="554222" h="831619" extrusionOk="0">
                  <a:moveTo>
                    <a:pt x="554222" y="575807"/>
                  </a:moveTo>
                  <a:cubicBezTo>
                    <a:pt x="554222" y="364026"/>
                    <a:pt x="429954" y="120378"/>
                    <a:pt x="277111" y="32080"/>
                  </a:cubicBezTo>
                  <a:cubicBezTo>
                    <a:pt x="124268" y="-56217"/>
                    <a:pt x="0" y="44030"/>
                    <a:pt x="0" y="255812"/>
                  </a:cubicBezTo>
                  <a:cubicBezTo>
                    <a:pt x="0" y="467593"/>
                    <a:pt x="124268" y="711241"/>
                    <a:pt x="277111" y="799539"/>
                  </a:cubicBezTo>
                  <a:cubicBezTo>
                    <a:pt x="429954" y="887837"/>
                    <a:pt x="554222" y="787589"/>
                    <a:pt x="554222" y="57580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 name="Google Shape;920;p46">
              <a:extLst>
                <a:ext uri="{FF2B5EF4-FFF2-40B4-BE49-F238E27FC236}">
                  <a16:creationId xmlns:a16="http://schemas.microsoft.com/office/drawing/2014/main" id="{14707799-C10C-4EA3-A7F6-3FA779E573C1}"/>
                </a:ext>
              </a:extLst>
            </p:cNvPr>
            <p:cNvSpPr/>
            <p:nvPr/>
          </p:nvSpPr>
          <p:spPr>
            <a:xfrm>
              <a:off x="1031629" y="1864859"/>
              <a:ext cx="197832" cy="232760"/>
            </a:xfrm>
            <a:custGeom>
              <a:avLst/>
              <a:gdLst/>
              <a:ahLst/>
              <a:cxnLst/>
              <a:rect l="l" t="t" r="r" b="b"/>
              <a:pathLst>
                <a:path w="1978320" h="2327603" extrusionOk="0">
                  <a:moveTo>
                    <a:pt x="1977656" y="1140566"/>
                  </a:moveTo>
                  <a:lnTo>
                    <a:pt x="0" y="0"/>
                  </a:lnTo>
                  <a:lnTo>
                    <a:pt x="665" y="1029696"/>
                  </a:lnTo>
                  <a:lnTo>
                    <a:pt x="1803548" y="2069350"/>
                  </a:lnTo>
                  <a:lnTo>
                    <a:pt x="1978320" y="2327604"/>
                  </a:lnTo>
                  <a:lnTo>
                    <a:pt x="1977656" y="1140566"/>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 name="Google Shape;921;p46">
              <a:extLst>
                <a:ext uri="{FF2B5EF4-FFF2-40B4-BE49-F238E27FC236}">
                  <a16:creationId xmlns:a16="http://schemas.microsoft.com/office/drawing/2014/main" id="{46E59984-DB51-4D2C-8AB1-D0CA6DD5C009}"/>
                </a:ext>
              </a:extLst>
            </p:cNvPr>
            <p:cNvSpPr/>
            <p:nvPr/>
          </p:nvSpPr>
          <p:spPr>
            <a:xfrm>
              <a:off x="1010626" y="1877041"/>
              <a:ext cx="74627" cy="70970"/>
            </a:xfrm>
            <a:custGeom>
              <a:avLst/>
              <a:gdLst/>
              <a:ahLst/>
              <a:cxnLst/>
              <a:rect l="l" t="t" r="r" b="b"/>
              <a:pathLst>
                <a:path w="746272" h="709700" extrusionOk="0">
                  <a:moveTo>
                    <a:pt x="0" y="279498"/>
                  </a:moveTo>
                  <a:lnTo>
                    <a:pt x="0" y="0"/>
                  </a:lnTo>
                  <a:lnTo>
                    <a:pt x="746273" y="430202"/>
                  </a:lnTo>
                  <a:lnTo>
                    <a:pt x="746273" y="709700"/>
                  </a:lnTo>
                  <a:lnTo>
                    <a:pt x="0" y="279498"/>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 name="Google Shape;922;p46">
              <a:extLst>
                <a:ext uri="{FF2B5EF4-FFF2-40B4-BE49-F238E27FC236}">
                  <a16:creationId xmlns:a16="http://schemas.microsoft.com/office/drawing/2014/main" id="{DBCC05D4-17D7-4656-85EB-D1FBA4AE0128}"/>
                </a:ext>
              </a:extLst>
            </p:cNvPr>
            <p:cNvSpPr/>
            <p:nvPr/>
          </p:nvSpPr>
          <p:spPr>
            <a:xfrm>
              <a:off x="1134925" y="1949468"/>
              <a:ext cx="43328" cy="33991"/>
            </a:xfrm>
            <a:custGeom>
              <a:avLst/>
              <a:gdLst/>
              <a:ahLst/>
              <a:cxnLst/>
              <a:rect l="l" t="t" r="r" b="b"/>
              <a:pathLst>
                <a:path w="433276" h="339912" extrusionOk="0">
                  <a:moveTo>
                    <a:pt x="433277" y="249623"/>
                  </a:moveTo>
                  <a:lnTo>
                    <a:pt x="0" y="0"/>
                  </a:lnTo>
                  <a:lnTo>
                    <a:pt x="0" y="90290"/>
                  </a:lnTo>
                  <a:lnTo>
                    <a:pt x="433277" y="339913"/>
                  </a:lnTo>
                  <a:lnTo>
                    <a:pt x="433277" y="249623"/>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 name="Google Shape;923;p46">
              <a:extLst>
                <a:ext uri="{FF2B5EF4-FFF2-40B4-BE49-F238E27FC236}">
                  <a16:creationId xmlns:a16="http://schemas.microsoft.com/office/drawing/2014/main" id="{450BC96A-342D-4DFE-AAFC-C8A0B77726FB}"/>
                </a:ext>
              </a:extLst>
            </p:cNvPr>
            <p:cNvSpPr/>
            <p:nvPr/>
          </p:nvSpPr>
          <p:spPr>
            <a:xfrm>
              <a:off x="1094839" y="1944436"/>
              <a:ext cx="83532" cy="57161"/>
            </a:xfrm>
            <a:custGeom>
              <a:avLst/>
              <a:gdLst/>
              <a:ahLst/>
              <a:cxnLst/>
              <a:rect l="l" t="t" r="r" b="b"/>
              <a:pathLst>
                <a:path w="835320" h="571610" extrusionOk="0">
                  <a:moveTo>
                    <a:pt x="835320" y="481321"/>
                  </a:moveTo>
                  <a:lnTo>
                    <a:pt x="0" y="0"/>
                  </a:lnTo>
                  <a:lnTo>
                    <a:pt x="0" y="90289"/>
                  </a:lnTo>
                  <a:lnTo>
                    <a:pt x="835320" y="571611"/>
                  </a:lnTo>
                  <a:lnTo>
                    <a:pt x="835320" y="481321"/>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 name="Google Shape;924;p46">
              <a:extLst>
                <a:ext uri="{FF2B5EF4-FFF2-40B4-BE49-F238E27FC236}">
                  <a16:creationId xmlns:a16="http://schemas.microsoft.com/office/drawing/2014/main" id="{E901C061-AA18-40EE-972A-AE4F8BE5F17B}"/>
                </a:ext>
              </a:extLst>
            </p:cNvPr>
            <p:cNvSpPr/>
            <p:nvPr/>
          </p:nvSpPr>
          <p:spPr>
            <a:xfrm>
              <a:off x="1077281" y="1952249"/>
              <a:ext cx="101209" cy="67385"/>
            </a:xfrm>
            <a:custGeom>
              <a:avLst/>
              <a:gdLst/>
              <a:ahLst/>
              <a:cxnLst/>
              <a:rect l="l" t="t" r="r" b="b"/>
              <a:pathLst>
                <a:path w="1012086" h="673849" extrusionOk="0">
                  <a:moveTo>
                    <a:pt x="1011422" y="583561"/>
                  </a:moveTo>
                  <a:lnTo>
                    <a:pt x="0" y="0"/>
                  </a:lnTo>
                  <a:lnTo>
                    <a:pt x="0" y="90289"/>
                  </a:lnTo>
                  <a:lnTo>
                    <a:pt x="1012087" y="673850"/>
                  </a:lnTo>
                  <a:lnTo>
                    <a:pt x="1011422" y="583561"/>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 name="Google Shape;925;p46">
              <a:extLst>
                <a:ext uri="{FF2B5EF4-FFF2-40B4-BE49-F238E27FC236}">
                  <a16:creationId xmlns:a16="http://schemas.microsoft.com/office/drawing/2014/main" id="{20740A07-67A9-48B6-83D0-6CEDBB3A3C37}"/>
                </a:ext>
              </a:extLst>
            </p:cNvPr>
            <p:cNvSpPr/>
            <p:nvPr/>
          </p:nvSpPr>
          <p:spPr>
            <a:xfrm>
              <a:off x="1188792" y="1979734"/>
              <a:ext cx="22462" cy="33373"/>
            </a:xfrm>
            <a:custGeom>
              <a:avLst/>
              <a:gdLst/>
              <a:ahLst/>
              <a:cxnLst/>
              <a:rect l="l" t="t" r="r" b="b"/>
              <a:pathLst>
                <a:path w="224619" h="333730" extrusionOk="0">
                  <a:moveTo>
                    <a:pt x="6" y="102136"/>
                  </a:moveTo>
                  <a:cubicBezTo>
                    <a:pt x="6" y="187114"/>
                    <a:pt x="50511" y="284706"/>
                    <a:pt x="112313" y="320556"/>
                  </a:cubicBezTo>
                  <a:cubicBezTo>
                    <a:pt x="174115" y="356406"/>
                    <a:pt x="224619" y="316573"/>
                    <a:pt x="224619" y="231595"/>
                  </a:cubicBezTo>
                  <a:cubicBezTo>
                    <a:pt x="224619" y="146616"/>
                    <a:pt x="174115" y="49025"/>
                    <a:pt x="112313" y="13174"/>
                  </a:cubicBezTo>
                  <a:cubicBezTo>
                    <a:pt x="49847" y="-22676"/>
                    <a:pt x="-658" y="17157"/>
                    <a:pt x="6" y="102136"/>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 name="Google Shape;926;p46">
              <a:extLst>
                <a:ext uri="{FF2B5EF4-FFF2-40B4-BE49-F238E27FC236}">
                  <a16:creationId xmlns:a16="http://schemas.microsoft.com/office/drawing/2014/main" id="{E1F7339F-980F-41EF-AA5C-E526333281B4}"/>
                </a:ext>
              </a:extLst>
            </p:cNvPr>
            <p:cNvSpPr/>
            <p:nvPr/>
          </p:nvSpPr>
          <p:spPr>
            <a:xfrm>
              <a:off x="1046537" y="1669527"/>
              <a:ext cx="55555" cy="75611"/>
            </a:xfrm>
            <a:custGeom>
              <a:avLst/>
              <a:gdLst/>
              <a:ahLst/>
              <a:cxnLst/>
              <a:rect l="l" t="t" r="r" b="b"/>
              <a:pathLst>
                <a:path w="555551" h="756106" extrusionOk="0">
                  <a:moveTo>
                    <a:pt x="277776" y="9593"/>
                  </a:moveTo>
                  <a:cubicBezTo>
                    <a:pt x="317648" y="32166"/>
                    <a:pt x="349545" y="87932"/>
                    <a:pt x="349545" y="133741"/>
                  </a:cubicBezTo>
                  <a:lnTo>
                    <a:pt x="349545" y="336228"/>
                  </a:lnTo>
                  <a:lnTo>
                    <a:pt x="483781" y="413239"/>
                  </a:lnTo>
                  <a:cubicBezTo>
                    <a:pt x="523653" y="435812"/>
                    <a:pt x="555551" y="491579"/>
                    <a:pt x="555551" y="537387"/>
                  </a:cubicBezTo>
                  <a:cubicBezTo>
                    <a:pt x="555551" y="583196"/>
                    <a:pt x="523653" y="601785"/>
                    <a:pt x="483781" y="579212"/>
                  </a:cubicBezTo>
                  <a:lnTo>
                    <a:pt x="349545" y="502201"/>
                  </a:lnTo>
                  <a:lnTo>
                    <a:pt x="349545" y="704688"/>
                  </a:lnTo>
                  <a:cubicBezTo>
                    <a:pt x="349545" y="750496"/>
                    <a:pt x="317648" y="769085"/>
                    <a:pt x="277776" y="746513"/>
                  </a:cubicBezTo>
                  <a:cubicBezTo>
                    <a:pt x="237903" y="723941"/>
                    <a:pt x="206006" y="668174"/>
                    <a:pt x="206006" y="622365"/>
                  </a:cubicBezTo>
                  <a:lnTo>
                    <a:pt x="206006" y="419878"/>
                  </a:lnTo>
                  <a:lnTo>
                    <a:pt x="71770" y="342867"/>
                  </a:lnTo>
                  <a:cubicBezTo>
                    <a:pt x="31898" y="320295"/>
                    <a:pt x="0" y="264528"/>
                    <a:pt x="0" y="218719"/>
                  </a:cubicBezTo>
                  <a:cubicBezTo>
                    <a:pt x="0" y="172911"/>
                    <a:pt x="31898" y="154322"/>
                    <a:pt x="71770" y="176894"/>
                  </a:cubicBezTo>
                  <a:lnTo>
                    <a:pt x="206006" y="253905"/>
                  </a:lnTo>
                  <a:lnTo>
                    <a:pt x="206006" y="51418"/>
                  </a:lnTo>
                  <a:cubicBezTo>
                    <a:pt x="206006" y="5610"/>
                    <a:pt x="237903" y="-12979"/>
                    <a:pt x="277776" y="9593"/>
                  </a:cubicBez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0296158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6"/>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REACT</a:t>
            </a:r>
            <a:endParaRPr dirty="0"/>
          </a:p>
        </p:txBody>
      </p:sp>
      <p:sp>
        <p:nvSpPr>
          <p:cNvPr id="163" name="Google Shape;163;p16"/>
          <p:cNvSpPr txBox="1">
            <a:spLocks noGrp="1"/>
          </p:cNvSpPr>
          <p:nvPr>
            <p:ph type="body" idx="1"/>
          </p:nvPr>
        </p:nvSpPr>
        <p:spPr>
          <a:xfrm>
            <a:off x="773083" y="1353948"/>
            <a:ext cx="5370952" cy="3033900"/>
          </a:xfrm>
          <a:prstGeom prst="rect">
            <a:avLst/>
          </a:prstGeom>
        </p:spPr>
        <p:txBody>
          <a:bodyPr spcFirstLastPara="1" wrap="square" lIns="0" tIns="0" rIns="0" bIns="0" anchor="t" anchorCtr="0">
            <a:noAutofit/>
          </a:bodyPr>
          <a:lstStyle/>
          <a:p>
            <a:pPr marL="76200" lvl="0" indent="0" algn="just" rtl="0">
              <a:spcBef>
                <a:spcPts val="0"/>
              </a:spcBef>
              <a:spcAft>
                <a:spcPts val="0"/>
              </a:spcAft>
              <a:buSzPts val="2400"/>
              <a:buNone/>
            </a:pPr>
            <a:r>
              <a:rPr lang="en-US" sz="1400" dirty="0"/>
              <a:t>React (also known as React.js or ReactJS) is an open-source, front end, JavaScript library for building user interfaces or UI components. It is maintained by Facebook and a community of individual developers and companies. React can be used as a base in the development of single-page or mobile applications. However, React is only concerned with state management and rendering that state to the DOM, so creating React applications usually requires the use of additional libraries for routing, as well as certain client-side functionality.</a:t>
            </a:r>
          </a:p>
          <a:p>
            <a:pPr marL="76200" lvl="0" indent="0" algn="just" rtl="0">
              <a:spcBef>
                <a:spcPts val="0"/>
              </a:spcBef>
              <a:spcAft>
                <a:spcPts val="0"/>
              </a:spcAft>
              <a:buSzPts val="2400"/>
              <a:buNone/>
            </a:pPr>
            <a:r>
              <a:rPr lang="en-US" sz="1400" dirty="0"/>
              <a:t>React was created by Jordan </a:t>
            </a:r>
            <a:r>
              <a:rPr lang="en-US" sz="1400" dirty="0" err="1"/>
              <a:t>Walke</a:t>
            </a:r>
            <a:r>
              <a:rPr lang="en-US" sz="1400" dirty="0"/>
              <a:t>, a software engineer at Facebook, who released an early prototype of React called "</a:t>
            </a:r>
            <a:r>
              <a:rPr lang="en-US" sz="1400" dirty="0" err="1"/>
              <a:t>FaxJS</a:t>
            </a:r>
            <a:r>
              <a:rPr lang="en-US" sz="1400" dirty="0"/>
              <a:t>". He was influenced by XHP, an HTML component library for PHP. It was first deployed on Facebook's News Feed in 2011 and later on Instagram in 2012. It was open-sourced at </a:t>
            </a:r>
            <a:r>
              <a:rPr lang="en-US" sz="1400" dirty="0" err="1"/>
              <a:t>JSConf</a:t>
            </a:r>
            <a:r>
              <a:rPr lang="en-US" sz="1400" dirty="0"/>
              <a:t> US in May 2013.</a:t>
            </a:r>
          </a:p>
          <a:p>
            <a:pPr marL="76200" lvl="0" indent="0" algn="just" rtl="0">
              <a:spcBef>
                <a:spcPts val="0"/>
              </a:spcBef>
              <a:spcAft>
                <a:spcPts val="0"/>
              </a:spcAft>
              <a:buSzPts val="2400"/>
              <a:buNone/>
            </a:pPr>
            <a:endParaRPr lang="en-US" sz="1400" dirty="0"/>
          </a:p>
        </p:txBody>
      </p:sp>
      <p:sp>
        <p:nvSpPr>
          <p:cNvPr id="164" name="Google Shape;164;p16"/>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grpSp>
        <p:nvGrpSpPr>
          <p:cNvPr id="57" name="Grupo 15">
            <a:extLst>
              <a:ext uri="{FF2B5EF4-FFF2-40B4-BE49-F238E27FC236}">
                <a16:creationId xmlns:a16="http://schemas.microsoft.com/office/drawing/2014/main" id="{08FCC822-78BE-4D6E-B94C-9470EAD47AE4}"/>
              </a:ext>
            </a:extLst>
          </p:cNvPr>
          <p:cNvGrpSpPr/>
          <p:nvPr/>
        </p:nvGrpSpPr>
        <p:grpSpPr>
          <a:xfrm>
            <a:off x="6281530" y="836000"/>
            <a:ext cx="2232992" cy="3913850"/>
            <a:chOff x="7031794" y="3223481"/>
            <a:chExt cx="554527" cy="684768"/>
          </a:xfrm>
        </p:grpSpPr>
        <p:sp>
          <p:nvSpPr>
            <p:cNvPr id="58" name="Google Shape;1040;p46">
              <a:extLst>
                <a:ext uri="{FF2B5EF4-FFF2-40B4-BE49-F238E27FC236}">
                  <a16:creationId xmlns:a16="http://schemas.microsoft.com/office/drawing/2014/main" id="{9715F9D7-F4B1-4428-8715-AFDDDBF2B511}"/>
                </a:ext>
              </a:extLst>
            </p:cNvPr>
            <p:cNvSpPr/>
            <p:nvPr/>
          </p:nvSpPr>
          <p:spPr>
            <a:xfrm>
              <a:off x="7480756" y="3263706"/>
              <a:ext cx="105565" cy="453010"/>
            </a:xfrm>
            <a:custGeom>
              <a:avLst/>
              <a:gdLst/>
              <a:ahLst/>
              <a:cxnLst/>
              <a:rect l="l" t="t" r="r" b="b"/>
              <a:pathLst>
                <a:path w="1055650" h="4530105" extrusionOk="0">
                  <a:moveTo>
                    <a:pt x="1054889" y="3044952"/>
                  </a:moveTo>
                  <a:cubicBezTo>
                    <a:pt x="958159" y="2988564"/>
                    <a:pt x="888087" y="2987040"/>
                    <a:pt x="844673" y="3040380"/>
                  </a:cubicBezTo>
                  <a:cubicBezTo>
                    <a:pt x="801259" y="3092958"/>
                    <a:pt x="779932" y="3182112"/>
                    <a:pt x="779932" y="3307842"/>
                  </a:cubicBezTo>
                  <a:lnTo>
                    <a:pt x="779932" y="3985260"/>
                  </a:lnTo>
                  <a:cubicBezTo>
                    <a:pt x="779932" y="4114038"/>
                    <a:pt x="767746" y="4220718"/>
                    <a:pt x="744135" y="4305300"/>
                  </a:cubicBezTo>
                  <a:cubicBezTo>
                    <a:pt x="720523" y="4392930"/>
                    <a:pt x="680156" y="4455414"/>
                    <a:pt x="624555" y="4491990"/>
                  </a:cubicBezTo>
                  <a:cubicBezTo>
                    <a:pt x="570478" y="4529328"/>
                    <a:pt x="497359" y="4539234"/>
                    <a:pt x="404437" y="4521708"/>
                  </a:cubicBezTo>
                  <a:cubicBezTo>
                    <a:pt x="313801" y="4504944"/>
                    <a:pt x="200315" y="4457700"/>
                    <a:pt x="64740" y="4379214"/>
                  </a:cubicBezTo>
                  <a:lnTo>
                    <a:pt x="0" y="4341876"/>
                  </a:lnTo>
                  <a:lnTo>
                    <a:pt x="0" y="3808476"/>
                  </a:lnTo>
                  <a:lnTo>
                    <a:pt x="80735" y="3854958"/>
                  </a:lnTo>
                  <a:cubicBezTo>
                    <a:pt x="177465" y="3911346"/>
                    <a:pt x="242205" y="3918204"/>
                    <a:pt x="274956" y="3877056"/>
                  </a:cubicBezTo>
                  <a:cubicBezTo>
                    <a:pt x="309231" y="3837432"/>
                    <a:pt x="326749" y="3754374"/>
                    <a:pt x="326749" y="3628644"/>
                  </a:cubicBezTo>
                  <a:lnTo>
                    <a:pt x="326749" y="3031998"/>
                  </a:lnTo>
                  <a:cubicBezTo>
                    <a:pt x="326749" y="2876550"/>
                    <a:pt x="341982" y="2753868"/>
                    <a:pt x="372448" y="2663190"/>
                  </a:cubicBezTo>
                  <a:cubicBezTo>
                    <a:pt x="402914" y="2572512"/>
                    <a:pt x="463085" y="2515362"/>
                    <a:pt x="553722" y="2489454"/>
                  </a:cubicBezTo>
                  <a:cubicBezTo>
                    <a:pt x="463085" y="2359152"/>
                    <a:pt x="402914" y="2231898"/>
                    <a:pt x="372448" y="2106930"/>
                  </a:cubicBezTo>
                  <a:cubicBezTo>
                    <a:pt x="341982" y="1981962"/>
                    <a:pt x="327511" y="1841754"/>
                    <a:pt x="327511" y="1686306"/>
                  </a:cubicBezTo>
                  <a:lnTo>
                    <a:pt x="327511" y="1089660"/>
                  </a:lnTo>
                  <a:cubicBezTo>
                    <a:pt x="327511" y="963930"/>
                    <a:pt x="309993" y="861822"/>
                    <a:pt x="275718" y="781812"/>
                  </a:cubicBezTo>
                  <a:cubicBezTo>
                    <a:pt x="243729" y="703326"/>
                    <a:pt x="178988" y="636270"/>
                    <a:pt x="81497" y="579882"/>
                  </a:cubicBezTo>
                  <a:lnTo>
                    <a:pt x="761" y="533400"/>
                  </a:lnTo>
                  <a:lnTo>
                    <a:pt x="761" y="0"/>
                  </a:lnTo>
                  <a:lnTo>
                    <a:pt x="65502" y="37338"/>
                  </a:lnTo>
                  <a:cubicBezTo>
                    <a:pt x="201076" y="115824"/>
                    <a:pt x="314562" y="198882"/>
                    <a:pt x="405199" y="287274"/>
                  </a:cubicBezTo>
                  <a:cubicBezTo>
                    <a:pt x="498121" y="376428"/>
                    <a:pt x="571239" y="471678"/>
                    <a:pt x="625317" y="571500"/>
                  </a:cubicBezTo>
                  <a:cubicBezTo>
                    <a:pt x="681679" y="672846"/>
                    <a:pt x="721285" y="781050"/>
                    <a:pt x="744896" y="896112"/>
                  </a:cubicBezTo>
                  <a:cubicBezTo>
                    <a:pt x="768508" y="1008126"/>
                    <a:pt x="780694" y="1129284"/>
                    <a:pt x="780694" y="1257300"/>
                  </a:cubicBezTo>
                  <a:lnTo>
                    <a:pt x="780694" y="1934718"/>
                  </a:lnTo>
                  <a:cubicBezTo>
                    <a:pt x="780694" y="2060448"/>
                    <a:pt x="802020" y="2174748"/>
                    <a:pt x="845434" y="2276856"/>
                  </a:cubicBezTo>
                  <a:cubicBezTo>
                    <a:pt x="888849" y="2379726"/>
                    <a:pt x="958921" y="2458974"/>
                    <a:pt x="1055650" y="2514600"/>
                  </a:cubicBezTo>
                  <a:lnTo>
                    <a:pt x="1054889" y="3044952"/>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9" name="Google Shape;1041;p46">
              <a:extLst>
                <a:ext uri="{FF2B5EF4-FFF2-40B4-BE49-F238E27FC236}">
                  <a16:creationId xmlns:a16="http://schemas.microsoft.com/office/drawing/2014/main" id="{3A4EB295-A4E7-4D8F-B855-9E31EE6B7330}"/>
                </a:ext>
              </a:extLst>
            </p:cNvPr>
            <p:cNvSpPr/>
            <p:nvPr/>
          </p:nvSpPr>
          <p:spPr>
            <a:xfrm>
              <a:off x="7340949" y="3223481"/>
              <a:ext cx="105565" cy="453037"/>
            </a:xfrm>
            <a:custGeom>
              <a:avLst/>
              <a:gdLst/>
              <a:ahLst/>
              <a:cxnLst/>
              <a:rect l="l" t="t" r="r" b="b"/>
              <a:pathLst>
                <a:path w="1055650" h="4530373" extrusionOk="0">
                  <a:moveTo>
                    <a:pt x="762" y="1486183"/>
                  </a:moveTo>
                  <a:cubicBezTo>
                    <a:pt x="97492" y="1542571"/>
                    <a:pt x="167564" y="1544095"/>
                    <a:pt x="210978" y="1490755"/>
                  </a:cubicBezTo>
                  <a:cubicBezTo>
                    <a:pt x="254392" y="1438177"/>
                    <a:pt x="275718" y="1349023"/>
                    <a:pt x="275718" y="1223293"/>
                  </a:cubicBezTo>
                  <a:lnTo>
                    <a:pt x="275718" y="545875"/>
                  </a:lnTo>
                  <a:cubicBezTo>
                    <a:pt x="275718" y="417097"/>
                    <a:pt x="287905" y="310417"/>
                    <a:pt x="311516" y="225835"/>
                  </a:cubicBezTo>
                  <a:cubicBezTo>
                    <a:pt x="335127" y="138205"/>
                    <a:pt x="373971" y="74959"/>
                    <a:pt x="428049" y="37621"/>
                  </a:cubicBezTo>
                  <a:cubicBezTo>
                    <a:pt x="484411" y="1045"/>
                    <a:pt x="557530" y="-8861"/>
                    <a:pt x="648166" y="7903"/>
                  </a:cubicBezTo>
                  <a:cubicBezTo>
                    <a:pt x="741088" y="25429"/>
                    <a:pt x="855336" y="73435"/>
                    <a:pt x="990910" y="151921"/>
                  </a:cubicBezTo>
                  <a:lnTo>
                    <a:pt x="1055651" y="189259"/>
                  </a:lnTo>
                  <a:lnTo>
                    <a:pt x="1055651" y="722659"/>
                  </a:lnTo>
                  <a:lnTo>
                    <a:pt x="974916" y="676177"/>
                  </a:lnTo>
                  <a:cubicBezTo>
                    <a:pt x="878186" y="619789"/>
                    <a:pt x="811922" y="612169"/>
                    <a:pt x="777647" y="651793"/>
                  </a:cubicBezTo>
                  <a:cubicBezTo>
                    <a:pt x="745658" y="692941"/>
                    <a:pt x="728902" y="775999"/>
                    <a:pt x="728902" y="901729"/>
                  </a:cubicBezTo>
                  <a:lnTo>
                    <a:pt x="728902" y="1498375"/>
                  </a:lnTo>
                  <a:cubicBezTo>
                    <a:pt x="728902" y="1653823"/>
                    <a:pt x="713669" y="1776505"/>
                    <a:pt x="683202" y="1867183"/>
                  </a:cubicBezTo>
                  <a:cubicBezTo>
                    <a:pt x="652736" y="1957099"/>
                    <a:pt x="592566" y="2015011"/>
                    <a:pt x="501929" y="2040919"/>
                  </a:cubicBezTo>
                  <a:cubicBezTo>
                    <a:pt x="592566" y="2171221"/>
                    <a:pt x="652736" y="2298475"/>
                    <a:pt x="683202" y="2423443"/>
                  </a:cubicBezTo>
                  <a:cubicBezTo>
                    <a:pt x="713669" y="2548411"/>
                    <a:pt x="728140" y="2688619"/>
                    <a:pt x="728140" y="2844067"/>
                  </a:cubicBezTo>
                  <a:lnTo>
                    <a:pt x="728140" y="3440713"/>
                  </a:lnTo>
                  <a:cubicBezTo>
                    <a:pt x="728140" y="3566443"/>
                    <a:pt x="744135" y="3668551"/>
                    <a:pt x="776886" y="3747037"/>
                  </a:cubicBezTo>
                  <a:cubicBezTo>
                    <a:pt x="811160" y="3827047"/>
                    <a:pt x="877424" y="3894865"/>
                    <a:pt x="974154" y="3950491"/>
                  </a:cubicBezTo>
                  <a:lnTo>
                    <a:pt x="1054889" y="3996973"/>
                  </a:lnTo>
                  <a:lnTo>
                    <a:pt x="1054889" y="4530373"/>
                  </a:lnTo>
                  <a:lnTo>
                    <a:pt x="990149" y="4493035"/>
                  </a:lnTo>
                  <a:cubicBezTo>
                    <a:pt x="854574" y="4414549"/>
                    <a:pt x="740326" y="4330729"/>
                    <a:pt x="647405" y="4241575"/>
                  </a:cubicBezTo>
                  <a:cubicBezTo>
                    <a:pt x="556768" y="4153183"/>
                    <a:pt x="483649" y="4058695"/>
                    <a:pt x="427287" y="3957349"/>
                  </a:cubicBezTo>
                  <a:cubicBezTo>
                    <a:pt x="373210" y="3857527"/>
                    <a:pt x="334365" y="3750085"/>
                    <a:pt x="310754" y="3634261"/>
                  </a:cubicBezTo>
                  <a:cubicBezTo>
                    <a:pt x="287143" y="3522247"/>
                    <a:pt x="274957" y="3401089"/>
                    <a:pt x="274957" y="3273073"/>
                  </a:cubicBezTo>
                  <a:lnTo>
                    <a:pt x="274957" y="2595655"/>
                  </a:lnTo>
                  <a:cubicBezTo>
                    <a:pt x="274957" y="2469925"/>
                    <a:pt x="253630" y="2355625"/>
                    <a:pt x="210216" y="2253517"/>
                  </a:cubicBezTo>
                  <a:cubicBezTo>
                    <a:pt x="166802" y="2150647"/>
                    <a:pt x="96730" y="2071399"/>
                    <a:pt x="0" y="2015773"/>
                  </a:cubicBezTo>
                  <a:lnTo>
                    <a:pt x="762" y="1486183"/>
                  </a:lnTo>
                  <a:close/>
                </a:path>
              </a:pathLst>
            </a:custGeom>
            <a:solidFill>
              <a:srgbClr val="FFFFFF">
                <a:alpha val="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0" name="Google Shape;1042;p46">
              <a:extLst>
                <a:ext uri="{FF2B5EF4-FFF2-40B4-BE49-F238E27FC236}">
                  <a16:creationId xmlns:a16="http://schemas.microsoft.com/office/drawing/2014/main" id="{6B9EB106-AE71-4BCF-830A-BF63A2E4A284}"/>
                </a:ext>
              </a:extLst>
            </p:cNvPr>
            <p:cNvSpPr/>
            <p:nvPr/>
          </p:nvSpPr>
          <p:spPr>
            <a:xfrm>
              <a:off x="7450379" y="3286503"/>
              <a:ext cx="105565" cy="453011"/>
            </a:xfrm>
            <a:custGeom>
              <a:avLst/>
              <a:gdLst/>
              <a:ahLst/>
              <a:cxnLst/>
              <a:rect l="l" t="t" r="r" b="b"/>
              <a:pathLst>
                <a:path w="1055650" h="4530105" extrusionOk="0">
                  <a:moveTo>
                    <a:pt x="1054889" y="3044952"/>
                  </a:moveTo>
                  <a:cubicBezTo>
                    <a:pt x="958159" y="2988564"/>
                    <a:pt x="888087" y="2987040"/>
                    <a:pt x="844673" y="3040380"/>
                  </a:cubicBezTo>
                  <a:cubicBezTo>
                    <a:pt x="801259" y="3092958"/>
                    <a:pt x="779932" y="3182112"/>
                    <a:pt x="779932" y="3307842"/>
                  </a:cubicBezTo>
                  <a:lnTo>
                    <a:pt x="779932" y="3985260"/>
                  </a:lnTo>
                  <a:cubicBezTo>
                    <a:pt x="779932" y="4114038"/>
                    <a:pt x="767746" y="4220718"/>
                    <a:pt x="744135" y="4305300"/>
                  </a:cubicBezTo>
                  <a:cubicBezTo>
                    <a:pt x="720523" y="4392930"/>
                    <a:pt x="680156" y="4455414"/>
                    <a:pt x="624555" y="4491990"/>
                  </a:cubicBezTo>
                  <a:cubicBezTo>
                    <a:pt x="570478" y="4529328"/>
                    <a:pt x="497359" y="4539234"/>
                    <a:pt x="404437" y="4521708"/>
                  </a:cubicBezTo>
                  <a:cubicBezTo>
                    <a:pt x="313801" y="4504944"/>
                    <a:pt x="200315" y="4457700"/>
                    <a:pt x="64740" y="4379214"/>
                  </a:cubicBezTo>
                  <a:lnTo>
                    <a:pt x="0" y="4341876"/>
                  </a:lnTo>
                  <a:lnTo>
                    <a:pt x="0" y="3808476"/>
                  </a:lnTo>
                  <a:lnTo>
                    <a:pt x="80735" y="3854958"/>
                  </a:lnTo>
                  <a:cubicBezTo>
                    <a:pt x="177465" y="3911346"/>
                    <a:pt x="242205" y="3918204"/>
                    <a:pt x="274956" y="3877056"/>
                  </a:cubicBezTo>
                  <a:cubicBezTo>
                    <a:pt x="309231" y="3837432"/>
                    <a:pt x="326749" y="3754374"/>
                    <a:pt x="326749" y="3628644"/>
                  </a:cubicBezTo>
                  <a:lnTo>
                    <a:pt x="326749" y="3031998"/>
                  </a:lnTo>
                  <a:cubicBezTo>
                    <a:pt x="326749" y="2876550"/>
                    <a:pt x="341982" y="2753868"/>
                    <a:pt x="372448" y="2663190"/>
                  </a:cubicBezTo>
                  <a:cubicBezTo>
                    <a:pt x="402914" y="2572512"/>
                    <a:pt x="463085" y="2515362"/>
                    <a:pt x="553722" y="2489454"/>
                  </a:cubicBezTo>
                  <a:cubicBezTo>
                    <a:pt x="463085" y="2359152"/>
                    <a:pt x="402914" y="2231898"/>
                    <a:pt x="372448" y="2106930"/>
                  </a:cubicBezTo>
                  <a:cubicBezTo>
                    <a:pt x="341982" y="1981962"/>
                    <a:pt x="327511" y="1841754"/>
                    <a:pt x="327511" y="1686306"/>
                  </a:cubicBezTo>
                  <a:lnTo>
                    <a:pt x="327511" y="1089660"/>
                  </a:lnTo>
                  <a:cubicBezTo>
                    <a:pt x="327511" y="963930"/>
                    <a:pt x="309993" y="861822"/>
                    <a:pt x="275718" y="781812"/>
                  </a:cubicBezTo>
                  <a:cubicBezTo>
                    <a:pt x="243729" y="703326"/>
                    <a:pt x="178988" y="636270"/>
                    <a:pt x="81497" y="579882"/>
                  </a:cubicBezTo>
                  <a:lnTo>
                    <a:pt x="761" y="533400"/>
                  </a:lnTo>
                  <a:lnTo>
                    <a:pt x="761" y="0"/>
                  </a:lnTo>
                  <a:lnTo>
                    <a:pt x="65502" y="37338"/>
                  </a:lnTo>
                  <a:cubicBezTo>
                    <a:pt x="201076" y="115824"/>
                    <a:pt x="314562" y="198882"/>
                    <a:pt x="405199" y="287274"/>
                  </a:cubicBezTo>
                  <a:cubicBezTo>
                    <a:pt x="498121" y="376428"/>
                    <a:pt x="571239" y="471678"/>
                    <a:pt x="625317" y="571500"/>
                  </a:cubicBezTo>
                  <a:cubicBezTo>
                    <a:pt x="681679" y="672846"/>
                    <a:pt x="721285" y="781050"/>
                    <a:pt x="744896" y="896112"/>
                  </a:cubicBezTo>
                  <a:cubicBezTo>
                    <a:pt x="768508" y="1008126"/>
                    <a:pt x="780694" y="1129284"/>
                    <a:pt x="780694" y="1257300"/>
                  </a:cubicBezTo>
                  <a:lnTo>
                    <a:pt x="780694" y="1934718"/>
                  </a:lnTo>
                  <a:cubicBezTo>
                    <a:pt x="780694" y="2060448"/>
                    <a:pt x="802020" y="2174748"/>
                    <a:pt x="845434" y="2276856"/>
                  </a:cubicBezTo>
                  <a:cubicBezTo>
                    <a:pt x="888849" y="2379726"/>
                    <a:pt x="958921" y="2458974"/>
                    <a:pt x="1055650" y="2514600"/>
                  </a:cubicBezTo>
                  <a:lnTo>
                    <a:pt x="1054889" y="3044952"/>
                  </a:lnTo>
                  <a:close/>
                </a:path>
              </a:pathLst>
            </a:custGeom>
            <a:gradFill>
              <a:gsLst>
                <a:gs pos="0">
                  <a:srgbClr val="FFFFFF">
                    <a:alpha val="40000"/>
                  </a:srgbClr>
                </a:gs>
                <a:gs pos="100000">
                  <a:srgbClr val="FFFFFF">
                    <a:alpha val="1000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1" name="Google Shape;1043;p46">
              <a:extLst>
                <a:ext uri="{FF2B5EF4-FFF2-40B4-BE49-F238E27FC236}">
                  <a16:creationId xmlns:a16="http://schemas.microsoft.com/office/drawing/2014/main" id="{AD42FDA1-9125-482E-9FD7-7A83C3520CC8}"/>
                </a:ext>
              </a:extLst>
            </p:cNvPr>
            <p:cNvSpPr/>
            <p:nvPr/>
          </p:nvSpPr>
          <p:spPr>
            <a:xfrm>
              <a:off x="7310572" y="3246277"/>
              <a:ext cx="105565" cy="453037"/>
            </a:xfrm>
            <a:custGeom>
              <a:avLst/>
              <a:gdLst/>
              <a:ahLst/>
              <a:cxnLst/>
              <a:rect l="l" t="t" r="r" b="b"/>
              <a:pathLst>
                <a:path w="1055650" h="4530373" extrusionOk="0">
                  <a:moveTo>
                    <a:pt x="762" y="1486183"/>
                  </a:moveTo>
                  <a:cubicBezTo>
                    <a:pt x="97492" y="1542571"/>
                    <a:pt x="167564" y="1544095"/>
                    <a:pt x="210978" y="1490755"/>
                  </a:cubicBezTo>
                  <a:cubicBezTo>
                    <a:pt x="254392" y="1438177"/>
                    <a:pt x="275718" y="1349023"/>
                    <a:pt x="275718" y="1223293"/>
                  </a:cubicBezTo>
                  <a:lnTo>
                    <a:pt x="275718" y="545875"/>
                  </a:lnTo>
                  <a:cubicBezTo>
                    <a:pt x="275718" y="417097"/>
                    <a:pt x="287905" y="310417"/>
                    <a:pt x="311516" y="225835"/>
                  </a:cubicBezTo>
                  <a:cubicBezTo>
                    <a:pt x="335127" y="138205"/>
                    <a:pt x="373971" y="74959"/>
                    <a:pt x="428049" y="37621"/>
                  </a:cubicBezTo>
                  <a:cubicBezTo>
                    <a:pt x="484411" y="1045"/>
                    <a:pt x="557530" y="-8861"/>
                    <a:pt x="648166" y="7903"/>
                  </a:cubicBezTo>
                  <a:cubicBezTo>
                    <a:pt x="741088" y="25429"/>
                    <a:pt x="855336" y="73435"/>
                    <a:pt x="990910" y="151921"/>
                  </a:cubicBezTo>
                  <a:lnTo>
                    <a:pt x="1055651" y="189259"/>
                  </a:lnTo>
                  <a:lnTo>
                    <a:pt x="1055651" y="722659"/>
                  </a:lnTo>
                  <a:lnTo>
                    <a:pt x="974915" y="676177"/>
                  </a:lnTo>
                  <a:cubicBezTo>
                    <a:pt x="878186" y="619789"/>
                    <a:pt x="811922" y="612169"/>
                    <a:pt x="777647" y="651793"/>
                  </a:cubicBezTo>
                  <a:cubicBezTo>
                    <a:pt x="745658" y="692941"/>
                    <a:pt x="728902" y="775999"/>
                    <a:pt x="728902" y="901729"/>
                  </a:cubicBezTo>
                  <a:lnTo>
                    <a:pt x="728902" y="1498375"/>
                  </a:lnTo>
                  <a:cubicBezTo>
                    <a:pt x="728902" y="1653823"/>
                    <a:pt x="713669" y="1776505"/>
                    <a:pt x="683202" y="1867183"/>
                  </a:cubicBezTo>
                  <a:cubicBezTo>
                    <a:pt x="652736" y="1957099"/>
                    <a:pt x="592566" y="2015011"/>
                    <a:pt x="501929" y="2040919"/>
                  </a:cubicBezTo>
                  <a:cubicBezTo>
                    <a:pt x="592566" y="2171221"/>
                    <a:pt x="652736" y="2298475"/>
                    <a:pt x="683202" y="2423443"/>
                  </a:cubicBezTo>
                  <a:cubicBezTo>
                    <a:pt x="713669" y="2548411"/>
                    <a:pt x="728140" y="2688619"/>
                    <a:pt x="728140" y="2844067"/>
                  </a:cubicBezTo>
                  <a:lnTo>
                    <a:pt x="728140" y="3440713"/>
                  </a:lnTo>
                  <a:cubicBezTo>
                    <a:pt x="728140" y="3566443"/>
                    <a:pt x="744135" y="3668551"/>
                    <a:pt x="776886" y="3747037"/>
                  </a:cubicBezTo>
                  <a:cubicBezTo>
                    <a:pt x="811160" y="3827047"/>
                    <a:pt x="877424" y="3894865"/>
                    <a:pt x="974154" y="3950491"/>
                  </a:cubicBezTo>
                  <a:lnTo>
                    <a:pt x="1054889" y="3996973"/>
                  </a:lnTo>
                  <a:lnTo>
                    <a:pt x="1054889" y="4530373"/>
                  </a:lnTo>
                  <a:lnTo>
                    <a:pt x="990148" y="4493035"/>
                  </a:lnTo>
                  <a:cubicBezTo>
                    <a:pt x="854574" y="4414549"/>
                    <a:pt x="740326" y="4330729"/>
                    <a:pt x="647405" y="4241575"/>
                  </a:cubicBezTo>
                  <a:cubicBezTo>
                    <a:pt x="556768" y="4153183"/>
                    <a:pt x="483649" y="4058695"/>
                    <a:pt x="427287" y="3957349"/>
                  </a:cubicBezTo>
                  <a:cubicBezTo>
                    <a:pt x="373210" y="3857527"/>
                    <a:pt x="334365" y="3750085"/>
                    <a:pt x="310754" y="3634261"/>
                  </a:cubicBezTo>
                  <a:cubicBezTo>
                    <a:pt x="287143" y="3522247"/>
                    <a:pt x="274957" y="3401089"/>
                    <a:pt x="274957" y="3273073"/>
                  </a:cubicBezTo>
                  <a:lnTo>
                    <a:pt x="274957" y="2595655"/>
                  </a:lnTo>
                  <a:cubicBezTo>
                    <a:pt x="274957" y="2469925"/>
                    <a:pt x="253630" y="2355625"/>
                    <a:pt x="210216" y="2253517"/>
                  </a:cubicBezTo>
                  <a:cubicBezTo>
                    <a:pt x="166802" y="2150647"/>
                    <a:pt x="96730" y="2071399"/>
                    <a:pt x="0" y="2015773"/>
                  </a:cubicBezTo>
                  <a:lnTo>
                    <a:pt x="762" y="1486183"/>
                  </a:lnTo>
                  <a:close/>
                </a:path>
              </a:pathLst>
            </a:custGeom>
            <a:gradFill>
              <a:gsLst>
                <a:gs pos="0">
                  <a:srgbClr val="FFFFFF">
                    <a:alpha val="40000"/>
                  </a:srgbClr>
                </a:gs>
                <a:gs pos="100000">
                  <a:srgbClr val="FFFFFF">
                    <a:alpha val="10000"/>
                  </a:srgbClr>
                </a:gs>
              </a:gsLst>
              <a:lin ang="6600474"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2" name="Google Shape;1044;p46">
              <a:extLst>
                <a:ext uri="{FF2B5EF4-FFF2-40B4-BE49-F238E27FC236}">
                  <a16:creationId xmlns:a16="http://schemas.microsoft.com/office/drawing/2014/main" id="{BC6877E9-F3EB-4968-A0EB-EFD38BC54E62}"/>
                </a:ext>
              </a:extLst>
            </p:cNvPr>
            <p:cNvSpPr/>
            <p:nvPr/>
          </p:nvSpPr>
          <p:spPr>
            <a:xfrm>
              <a:off x="7141984" y="3232779"/>
              <a:ext cx="130243" cy="387096"/>
            </a:xfrm>
            <a:custGeom>
              <a:avLst/>
              <a:gdLst/>
              <a:ahLst/>
              <a:cxnLst/>
              <a:rect l="l" t="t" r="r" b="b"/>
              <a:pathLst>
                <a:path w="1302425" h="3870960" extrusionOk="0">
                  <a:moveTo>
                    <a:pt x="762" y="0"/>
                  </a:moveTo>
                  <a:lnTo>
                    <a:pt x="1302426" y="752094"/>
                  </a:lnTo>
                  <a:lnTo>
                    <a:pt x="1301664" y="3870960"/>
                  </a:lnTo>
                  <a:lnTo>
                    <a:pt x="0" y="3118866"/>
                  </a:lnTo>
                  <a:lnTo>
                    <a:pt x="762"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1045;p46">
              <a:extLst>
                <a:ext uri="{FF2B5EF4-FFF2-40B4-BE49-F238E27FC236}">
                  <a16:creationId xmlns:a16="http://schemas.microsoft.com/office/drawing/2014/main" id="{9DE68F4C-28F2-46B5-A3F7-FE4ED2A4E8EC}"/>
                </a:ext>
              </a:extLst>
            </p:cNvPr>
            <p:cNvSpPr/>
            <p:nvPr/>
          </p:nvSpPr>
          <p:spPr>
            <a:xfrm>
              <a:off x="7117683" y="3280575"/>
              <a:ext cx="103509" cy="88544"/>
            </a:xfrm>
            <a:custGeom>
              <a:avLst/>
              <a:gdLst/>
              <a:ahLst/>
              <a:cxnLst/>
              <a:rect l="l" t="t" r="r" b="b"/>
              <a:pathLst>
                <a:path w="1035085" h="885444" extrusionOk="0">
                  <a:moveTo>
                    <a:pt x="0" y="0"/>
                  </a:moveTo>
                  <a:lnTo>
                    <a:pt x="1035086" y="598170"/>
                  </a:lnTo>
                  <a:lnTo>
                    <a:pt x="1035086" y="885444"/>
                  </a:lnTo>
                  <a:lnTo>
                    <a:pt x="0" y="287274"/>
                  </a:lnTo>
                  <a:lnTo>
                    <a:pt x="0" y="0"/>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 name="Google Shape;1046;p46">
              <a:extLst>
                <a:ext uri="{FF2B5EF4-FFF2-40B4-BE49-F238E27FC236}">
                  <a16:creationId xmlns:a16="http://schemas.microsoft.com/office/drawing/2014/main" id="{3C251886-6FB7-4765-9A65-771890F285CE}"/>
                </a:ext>
              </a:extLst>
            </p:cNvPr>
            <p:cNvSpPr/>
            <p:nvPr/>
          </p:nvSpPr>
          <p:spPr>
            <a:xfrm>
              <a:off x="7158083" y="3404891"/>
              <a:ext cx="99472" cy="102108"/>
            </a:xfrm>
            <a:custGeom>
              <a:avLst/>
              <a:gdLst/>
              <a:ahLst/>
              <a:cxnLst/>
              <a:rect l="l" t="t" r="r" b="b"/>
              <a:pathLst>
                <a:path w="994718" h="1021080" extrusionOk="0">
                  <a:moveTo>
                    <a:pt x="0" y="0"/>
                  </a:moveTo>
                  <a:lnTo>
                    <a:pt x="994718" y="574548"/>
                  </a:lnTo>
                  <a:lnTo>
                    <a:pt x="994718" y="1021080"/>
                  </a:lnTo>
                  <a:lnTo>
                    <a:pt x="0" y="44653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 name="Google Shape;1047;p46">
              <a:extLst>
                <a:ext uri="{FF2B5EF4-FFF2-40B4-BE49-F238E27FC236}">
                  <a16:creationId xmlns:a16="http://schemas.microsoft.com/office/drawing/2014/main" id="{AF8E3E17-6723-4300-8721-FE1111B9CA8C}"/>
                </a:ext>
              </a:extLst>
            </p:cNvPr>
            <p:cNvSpPr/>
            <p:nvPr/>
          </p:nvSpPr>
          <p:spPr>
            <a:xfrm>
              <a:off x="7158007" y="3351016"/>
              <a:ext cx="99624" cy="67894"/>
            </a:xfrm>
            <a:custGeom>
              <a:avLst/>
              <a:gdLst/>
              <a:ahLst/>
              <a:cxnLst/>
              <a:rect l="l" t="t" r="r" b="b"/>
              <a:pathLst>
                <a:path w="996241" h="678941" extrusionOk="0">
                  <a:moveTo>
                    <a:pt x="0" y="0"/>
                  </a:moveTo>
                  <a:lnTo>
                    <a:pt x="996241" y="575310"/>
                  </a:lnTo>
                  <a:lnTo>
                    <a:pt x="996241" y="678942"/>
                  </a:lnTo>
                  <a:lnTo>
                    <a:pt x="0" y="10439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 name="Google Shape;1048;p46">
              <a:extLst>
                <a:ext uri="{FF2B5EF4-FFF2-40B4-BE49-F238E27FC236}">
                  <a16:creationId xmlns:a16="http://schemas.microsoft.com/office/drawing/2014/main" id="{DDFD3AE1-68E7-4863-B10D-D144E537ECAE}"/>
                </a:ext>
              </a:extLst>
            </p:cNvPr>
            <p:cNvSpPr/>
            <p:nvPr/>
          </p:nvSpPr>
          <p:spPr>
            <a:xfrm>
              <a:off x="7158007" y="3371229"/>
              <a:ext cx="86143" cy="60122"/>
            </a:xfrm>
            <a:custGeom>
              <a:avLst/>
              <a:gdLst/>
              <a:ahLst/>
              <a:cxnLst/>
              <a:rect l="l" t="t" r="r" b="b"/>
              <a:pathLst>
                <a:path w="861429" h="601217" extrusionOk="0">
                  <a:moveTo>
                    <a:pt x="0" y="0"/>
                  </a:moveTo>
                  <a:lnTo>
                    <a:pt x="861429" y="497586"/>
                  </a:lnTo>
                  <a:lnTo>
                    <a:pt x="861429" y="601218"/>
                  </a:lnTo>
                  <a:lnTo>
                    <a:pt x="0" y="10363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 name="Google Shape;1049;p46">
              <a:extLst>
                <a:ext uri="{FF2B5EF4-FFF2-40B4-BE49-F238E27FC236}">
                  <a16:creationId xmlns:a16="http://schemas.microsoft.com/office/drawing/2014/main" id="{26D030FF-1D07-4DD8-8AA3-823913976042}"/>
                </a:ext>
              </a:extLst>
            </p:cNvPr>
            <p:cNvSpPr/>
            <p:nvPr/>
          </p:nvSpPr>
          <p:spPr>
            <a:xfrm>
              <a:off x="7142060" y="3232779"/>
              <a:ext cx="130166" cy="117043"/>
            </a:xfrm>
            <a:custGeom>
              <a:avLst/>
              <a:gdLst/>
              <a:ahLst/>
              <a:cxnLst/>
              <a:rect l="l" t="t" r="r" b="b"/>
              <a:pathLst>
                <a:path w="1301664" h="1170432" extrusionOk="0">
                  <a:moveTo>
                    <a:pt x="0" y="0"/>
                  </a:moveTo>
                  <a:lnTo>
                    <a:pt x="1301664" y="752094"/>
                  </a:lnTo>
                  <a:lnTo>
                    <a:pt x="1301664" y="1170432"/>
                  </a:lnTo>
                  <a:lnTo>
                    <a:pt x="0" y="418338"/>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 name="Google Shape;1050;p46">
              <a:extLst>
                <a:ext uri="{FF2B5EF4-FFF2-40B4-BE49-F238E27FC236}">
                  <a16:creationId xmlns:a16="http://schemas.microsoft.com/office/drawing/2014/main" id="{C17DDEF6-8939-4299-B7FB-18792928EF3F}"/>
                </a:ext>
              </a:extLst>
            </p:cNvPr>
            <p:cNvSpPr/>
            <p:nvPr/>
          </p:nvSpPr>
          <p:spPr>
            <a:xfrm>
              <a:off x="7158007" y="3255479"/>
              <a:ext cx="16528" cy="24806"/>
            </a:xfrm>
            <a:custGeom>
              <a:avLst/>
              <a:gdLst/>
              <a:ahLst/>
              <a:cxnLst/>
              <a:rect l="l" t="t" r="r" b="b"/>
              <a:pathLst>
                <a:path w="165278" h="248063" extrusionOk="0">
                  <a:moveTo>
                    <a:pt x="165279" y="171657"/>
                  </a:moveTo>
                  <a:cubicBezTo>
                    <a:pt x="165279" y="234903"/>
                    <a:pt x="127958" y="264621"/>
                    <a:pt x="82259" y="238713"/>
                  </a:cubicBezTo>
                  <a:cubicBezTo>
                    <a:pt x="36559" y="212043"/>
                    <a:pt x="0" y="139653"/>
                    <a:pt x="0" y="76407"/>
                  </a:cubicBezTo>
                  <a:cubicBezTo>
                    <a:pt x="0" y="13161"/>
                    <a:pt x="37321" y="-16557"/>
                    <a:pt x="83020" y="9351"/>
                  </a:cubicBezTo>
                  <a:cubicBezTo>
                    <a:pt x="127958" y="36021"/>
                    <a:pt x="165279" y="108411"/>
                    <a:pt x="165279" y="171657"/>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 name="Google Shape;1051;p46">
              <a:extLst>
                <a:ext uri="{FF2B5EF4-FFF2-40B4-BE49-F238E27FC236}">
                  <a16:creationId xmlns:a16="http://schemas.microsoft.com/office/drawing/2014/main" id="{6226BAD0-6BC8-41A4-9832-20A91D35BC37}"/>
                </a:ext>
              </a:extLst>
            </p:cNvPr>
            <p:cNvSpPr/>
            <p:nvPr/>
          </p:nvSpPr>
          <p:spPr>
            <a:xfrm>
              <a:off x="7301459" y="3521153"/>
              <a:ext cx="130243" cy="387096"/>
            </a:xfrm>
            <a:custGeom>
              <a:avLst/>
              <a:gdLst/>
              <a:ahLst/>
              <a:cxnLst/>
              <a:rect l="l" t="t" r="r" b="b"/>
              <a:pathLst>
                <a:path w="1302426" h="3870960" extrusionOk="0">
                  <a:moveTo>
                    <a:pt x="762" y="0"/>
                  </a:moveTo>
                  <a:lnTo>
                    <a:pt x="1302426" y="752094"/>
                  </a:lnTo>
                  <a:lnTo>
                    <a:pt x="1301664" y="3870960"/>
                  </a:lnTo>
                  <a:lnTo>
                    <a:pt x="0" y="3118866"/>
                  </a:lnTo>
                  <a:lnTo>
                    <a:pt x="762"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 name="Google Shape;1052;p46">
              <a:extLst>
                <a:ext uri="{FF2B5EF4-FFF2-40B4-BE49-F238E27FC236}">
                  <a16:creationId xmlns:a16="http://schemas.microsoft.com/office/drawing/2014/main" id="{44B7D918-201D-455B-BEA8-2F68E6D6411D}"/>
                </a:ext>
              </a:extLst>
            </p:cNvPr>
            <p:cNvSpPr/>
            <p:nvPr/>
          </p:nvSpPr>
          <p:spPr>
            <a:xfrm>
              <a:off x="7350897" y="3611654"/>
              <a:ext cx="103585" cy="88392"/>
            </a:xfrm>
            <a:custGeom>
              <a:avLst/>
              <a:gdLst/>
              <a:ahLst/>
              <a:cxnLst/>
              <a:rect l="l" t="t" r="r" b="b"/>
              <a:pathLst>
                <a:path w="1035847" h="883920" extrusionOk="0">
                  <a:moveTo>
                    <a:pt x="762" y="0"/>
                  </a:moveTo>
                  <a:lnTo>
                    <a:pt x="1035847" y="597408"/>
                  </a:lnTo>
                  <a:lnTo>
                    <a:pt x="1035847" y="883920"/>
                  </a:lnTo>
                  <a:lnTo>
                    <a:pt x="0" y="286512"/>
                  </a:lnTo>
                  <a:lnTo>
                    <a:pt x="762" y="0"/>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 name="Google Shape;1053;p46">
              <a:extLst>
                <a:ext uri="{FF2B5EF4-FFF2-40B4-BE49-F238E27FC236}">
                  <a16:creationId xmlns:a16="http://schemas.microsoft.com/office/drawing/2014/main" id="{D9A5C351-BA89-42A3-8761-2D8A9614EEE5}"/>
                </a:ext>
              </a:extLst>
            </p:cNvPr>
            <p:cNvSpPr/>
            <p:nvPr/>
          </p:nvSpPr>
          <p:spPr>
            <a:xfrm>
              <a:off x="7317559" y="3641213"/>
              <a:ext cx="99548" cy="102108"/>
            </a:xfrm>
            <a:custGeom>
              <a:avLst/>
              <a:gdLst/>
              <a:ahLst/>
              <a:cxnLst/>
              <a:rect l="l" t="t" r="r" b="b"/>
              <a:pathLst>
                <a:path w="995479" h="1021080" extrusionOk="0">
                  <a:moveTo>
                    <a:pt x="0" y="0"/>
                  </a:moveTo>
                  <a:lnTo>
                    <a:pt x="995480" y="575310"/>
                  </a:lnTo>
                  <a:lnTo>
                    <a:pt x="995480" y="1021080"/>
                  </a:lnTo>
                  <a:lnTo>
                    <a:pt x="0" y="445770"/>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 name="Google Shape;1054;p46">
              <a:extLst>
                <a:ext uri="{FF2B5EF4-FFF2-40B4-BE49-F238E27FC236}">
                  <a16:creationId xmlns:a16="http://schemas.microsoft.com/office/drawing/2014/main" id="{E44F81FE-0198-4593-A274-2EBEEA8D79FC}"/>
                </a:ext>
              </a:extLst>
            </p:cNvPr>
            <p:cNvSpPr/>
            <p:nvPr/>
          </p:nvSpPr>
          <p:spPr>
            <a:xfrm>
              <a:off x="7317407" y="3704739"/>
              <a:ext cx="99624" cy="67894"/>
            </a:xfrm>
            <a:custGeom>
              <a:avLst/>
              <a:gdLst/>
              <a:ahLst/>
              <a:cxnLst/>
              <a:rect l="l" t="t" r="r" b="b"/>
              <a:pathLst>
                <a:path w="996241" h="678942" extrusionOk="0">
                  <a:moveTo>
                    <a:pt x="0" y="0"/>
                  </a:moveTo>
                  <a:lnTo>
                    <a:pt x="996242" y="575310"/>
                  </a:lnTo>
                  <a:lnTo>
                    <a:pt x="996242" y="678942"/>
                  </a:lnTo>
                  <a:lnTo>
                    <a:pt x="0" y="10439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 name="Google Shape;1055;p46">
              <a:extLst>
                <a:ext uri="{FF2B5EF4-FFF2-40B4-BE49-F238E27FC236}">
                  <a16:creationId xmlns:a16="http://schemas.microsoft.com/office/drawing/2014/main" id="{127930DC-06E2-496D-9DFD-62F61AF5D799}"/>
                </a:ext>
              </a:extLst>
            </p:cNvPr>
            <p:cNvSpPr/>
            <p:nvPr/>
          </p:nvSpPr>
          <p:spPr>
            <a:xfrm>
              <a:off x="7317407" y="3723432"/>
              <a:ext cx="86143" cy="60122"/>
            </a:xfrm>
            <a:custGeom>
              <a:avLst/>
              <a:gdLst/>
              <a:ahLst/>
              <a:cxnLst/>
              <a:rect l="l" t="t" r="r" b="b"/>
              <a:pathLst>
                <a:path w="861429" h="601217" extrusionOk="0">
                  <a:moveTo>
                    <a:pt x="0" y="0"/>
                  </a:moveTo>
                  <a:lnTo>
                    <a:pt x="861429" y="497586"/>
                  </a:lnTo>
                  <a:lnTo>
                    <a:pt x="861429" y="601218"/>
                  </a:lnTo>
                  <a:lnTo>
                    <a:pt x="0" y="103632"/>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 name="Google Shape;1056;p46">
              <a:extLst>
                <a:ext uri="{FF2B5EF4-FFF2-40B4-BE49-F238E27FC236}">
                  <a16:creationId xmlns:a16="http://schemas.microsoft.com/office/drawing/2014/main" id="{81702618-6A68-4981-B97B-8F8EFFF1A58B}"/>
                </a:ext>
              </a:extLst>
            </p:cNvPr>
            <p:cNvSpPr/>
            <p:nvPr/>
          </p:nvSpPr>
          <p:spPr>
            <a:xfrm>
              <a:off x="7301535" y="3521153"/>
              <a:ext cx="130166" cy="117043"/>
            </a:xfrm>
            <a:custGeom>
              <a:avLst/>
              <a:gdLst/>
              <a:ahLst/>
              <a:cxnLst/>
              <a:rect l="l" t="t" r="r" b="b"/>
              <a:pathLst>
                <a:path w="1301664" h="1170431" extrusionOk="0">
                  <a:moveTo>
                    <a:pt x="0" y="0"/>
                  </a:moveTo>
                  <a:lnTo>
                    <a:pt x="1301664" y="752094"/>
                  </a:lnTo>
                  <a:lnTo>
                    <a:pt x="1301664" y="1170432"/>
                  </a:lnTo>
                  <a:lnTo>
                    <a:pt x="0" y="418338"/>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 name="Google Shape;1057;p46">
              <a:extLst>
                <a:ext uri="{FF2B5EF4-FFF2-40B4-BE49-F238E27FC236}">
                  <a16:creationId xmlns:a16="http://schemas.microsoft.com/office/drawing/2014/main" id="{2AF47978-FC49-4F87-AA91-46CCB7E8D08F}"/>
                </a:ext>
              </a:extLst>
            </p:cNvPr>
            <p:cNvSpPr/>
            <p:nvPr/>
          </p:nvSpPr>
          <p:spPr>
            <a:xfrm>
              <a:off x="7317483" y="3543928"/>
              <a:ext cx="16528" cy="24806"/>
            </a:xfrm>
            <a:custGeom>
              <a:avLst/>
              <a:gdLst/>
              <a:ahLst/>
              <a:cxnLst/>
              <a:rect l="l" t="t" r="r" b="b"/>
              <a:pathLst>
                <a:path w="165278" h="248063" extrusionOk="0">
                  <a:moveTo>
                    <a:pt x="165279" y="171657"/>
                  </a:moveTo>
                  <a:cubicBezTo>
                    <a:pt x="165279" y="234903"/>
                    <a:pt x="127958" y="264621"/>
                    <a:pt x="82258" y="238713"/>
                  </a:cubicBezTo>
                  <a:cubicBezTo>
                    <a:pt x="36559" y="212043"/>
                    <a:pt x="0" y="139653"/>
                    <a:pt x="0" y="76407"/>
                  </a:cubicBezTo>
                  <a:cubicBezTo>
                    <a:pt x="0" y="13160"/>
                    <a:pt x="37321" y="-16557"/>
                    <a:pt x="83020" y="9350"/>
                  </a:cubicBezTo>
                  <a:cubicBezTo>
                    <a:pt x="127958" y="35258"/>
                    <a:pt x="165279" y="108410"/>
                    <a:pt x="165279" y="171657"/>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 name="Google Shape;1058;p46">
              <a:extLst>
                <a:ext uri="{FF2B5EF4-FFF2-40B4-BE49-F238E27FC236}">
                  <a16:creationId xmlns:a16="http://schemas.microsoft.com/office/drawing/2014/main" id="{0413A0B0-20B6-4E81-BA2C-65C01C5AB455}"/>
                </a:ext>
              </a:extLst>
            </p:cNvPr>
            <p:cNvSpPr/>
            <p:nvPr/>
          </p:nvSpPr>
          <p:spPr>
            <a:xfrm>
              <a:off x="7053133" y="3433767"/>
              <a:ext cx="226744" cy="267157"/>
            </a:xfrm>
            <a:custGeom>
              <a:avLst/>
              <a:gdLst/>
              <a:ahLst/>
              <a:cxnLst/>
              <a:rect l="l" t="t" r="r" b="b"/>
              <a:pathLst>
                <a:path w="2267439" h="2671571" extrusionOk="0">
                  <a:moveTo>
                    <a:pt x="2265916" y="1308354"/>
                  </a:moveTo>
                  <a:lnTo>
                    <a:pt x="0" y="0"/>
                  </a:lnTo>
                  <a:lnTo>
                    <a:pt x="762" y="1181862"/>
                  </a:lnTo>
                  <a:lnTo>
                    <a:pt x="2067125" y="2375154"/>
                  </a:lnTo>
                  <a:lnTo>
                    <a:pt x="2267440" y="2671572"/>
                  </a:lnTo>
                  <a:lnTo>
                    <a:pt x="2265916" y="1308354"/>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 name="Google Shape;1059;p46">
              <a:extLst>
                <a:ext uri="{FF2B5EF4-FFF2-40B4-BE49-F238E27FC236}">
                  <a16:creationId xmlns:a16="http://schemas.microsoft.com/office/drawing/2014/main" id="{A9E91610-FBBA-49CC-9242-C541BF372357}"/>
                </a:ext>
              </a:extLst>
            </p:cNvPr>
            <p:cNvSpPr/>
            <p:nvPr/>
          </p:nvSpPr>
          <p:spPr>
            <a:xfrm>
              <a:off x="7171449" y="3530803"/>
              <a:ext cx="49660" cy="39014"/>
            </a:xfrm>
            <a:custGeom>
              <a:avLst/>
              <a:gdLst/>
              <a:ahLst/>
              <a:cxnLst/>
              <a:rect l="l" t="t" r="r" b="b"/>
              <a:pathLst>
                <a:path w="496597" h="390144" extrusionOk="0">
                  <a:moveTo>
                    <a:pt x="496597" y="286512"/>
                  </a:moveTo>
                  <a:lnTo>
                    <a:pt x="0" y="0"/>
                  </a:lnTo>
                  <a:lnTo>
                    <a:pt x="0" y="103632"/>
                  </a:lnTo>
                  <a:lnTo>
                    <a:pt x="496597" y="390144"/>
                  </a:lnTo>
                  <a:lnTo>
                    <a:pt x="496597" y="286512"/>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 name="Google Shape;1060;p46">
              <a:extLst>
                <a:ext uri="{FF2B5EF4-FFF2-40B4-BE49-F238E27FC236}">
                  <a16:creationId xmlns:a16="http://schemas.microsoft.com/office/drawing/2014/main" id="{918FFBAE-9571-4945-A123-F20759A57A33}"/>
                </a:ext>
              </a:extLst>
            </p:cNvPr>
            <p:cNvSpPr/>
            <p:nvPr/>
          </p:nvSpPr>
          <p:spPr>
            <a:xfrm>
              <a:off x="7098394" y="3509298"/>
              <a:ext cx="123007" cy="81382"/>
            </a:xfrm>
            <a:custGeom>
              <a:avLst/>
              <a:gdLst/>
              <a:ahLst/>
              <a:cxnLst/>
              <a:rect l="l" t="t" r="r" b="b"/>
              <a:pathLst>
                <a:path w="1230068" h="813815" extrusionOk="0">
                  <a:moveTo>
                    <a:pt x="1229307" y="710184"/>
                  </a:moveTo>
                  <a:lnTo>
                    <a:pt x="0" y="0"/>
                  </a:lnTo>
                  <a:lnTo>
                    <a:pt x="0" y="103632"/>
                  </a:lnTo>
                  <a:lnTo>
                    <a:pt x="1230069" y="813816"/>
                  </a:lnTo>
                  <a:lnTo>
                    <a:pt x="1229307" y="710184"/>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 name="Google Shape;1061;p46">
              <a:extLst>
                <a:ext uri="{FF2B5EF4-FFF2-40B4-BE49-F238E27FC236}">
                  <a16:creationId xmlns:a16="http://schemas.microsoft.com/office/drawing/2014/main" id="{A9CFEF44-A95F-4D6B-92DE-7AB341623026}"/>
                </a:ext>
              </a:extLst>
            </p:cNvPr>
            <p:cNvSpPr/>
            <p:nvPr/>
          </p:nvSpPr>
          <p:spPr>
            <a:xfrm>
              <a:off x="7073029" y="3515377"/>
              <a:ext cx="148446" cy="96088"/>
            </a:xfrm>
            <a:custGeom>
              <a:avLst/>
              <a:gdLst/>
              <a:ahLst/>
              <a:cxnLst/>
              <a:rect l="l" t="t" r="r" b="b"/>
              <a:pathLst>
                <a:path w="1484460" h="960882" extrusionOk="0">
                  <a:moveTo>
                    <a:pt x="1484461" y="857250"/>
                  </a:moveTo>
                  <a:lnTo>
                    <a:pt x="0" y="0"/>
                  </a:lnTo>
                  <a:lnTo>
                    <a:pt x="0" y="103632"/>
                  </a:lnTo>
                  <a:lnTo>
                    <a:pt x="1484461" y="960882"/>
                  </a:lnTo>
                  <a:lnTo>
                    <a:pt x="1484461" y="857250"/>
                  </a:ln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 name="Google Shape;1062;p46">
              <a:extLst>
                <a:ext uri="{FF2B5EF4-FFF2-40B4-BE49-F238E27FC236}">
                  <a16:creationId xmlns:a16="http://schemas.microsoft.com/office/drawing/2014/main" id="{5B4C7A7D-706F-474C-80C0-82196FAF104C}"/>
                </a:ext>
              </a:extLst>
            </p:cNvPr>
            <p:cNvSpPr/>
            <p:nvPr/>
          </p:nvSpPr>
          <p:spPr>
            <a:xfrm>
              <a:off x="7233189" y="3565541"/>
              <a:ext cx="25744" cy="38305"/>
            </a:xfrm>
            <a:custGeom>
              <a:avLst/>
              <a:gdLst/>
              <a:ahLst/>
              <a:cxnLst/>
              <a:rect l="l" t="t" r="r" b="b"/>
              <a:pathLst>
                <a:path w="257438" h="383047" extrusionOk="0">
                  <a:moveTo>
                    <a:pt x="0" y="117229"/>
                  </a:moveTo>
                  <a:cubicBezTo>
                    <a:pt x="0" y="214765"/>
                    <a:pt x="57886" y="326779"/>
                    <a:pt x="128719" y="367927"/>
                  </a:cubicBezTo>
                  <a:cubicBezTo>
                    <a:pt x="199553" y="409075"/>
                    <a:pt x="257438" y="363355"/>
                    <a:pt x="257438" y="265819"/>
                  </a:cubicBezTo>
                  <a:cubicBezTo>
                    <a:pt x="257438" y="168283"/>
                    <a:pt x="199553" y="56269"/>
                    <a:pt x="128719" y="15121"/>
                  </a:cubicBezTo>
                  <a:cubicBezTo>
                    <a:pt x="57124" y="-26027"/>
                    <a:pt x="0" y="19693"/>
                    <a:pt x="0" y="117229"/>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 name="Google Shape;1063;p46">
              <a:extLst>
                <a:ext uri="{FF2B5EF4-FFF2-40B4-BE49-F238E27FC236}">
                  <a16:creationId xmlns:a16="http://schemas.microsoft.com/office/drawing/2014/main" id="{2875D7B8-28CD-4DE0-88DA-0D4C00C13DA7}"/>
                </a:ext>
              </a:extLst>
            </p:cNvPr>
            <p:cNvSpPr/>
            <p:nvPr/>
          </p:nvSpPr>
          <p:spPr>
            <a:xfrm>
              <a:off x="7045539" y="3323584"/>
              <a:ext cx="55448" cy="94336"/>
            </a:xfrm>
            <a:custGeom>
              <a:avLst/>
              <a:gdLst/>
              <a:ahLst/>
              <a:cxnLst/>
              <a:rect l="l" t="t" r="r" b="b"/>
              <a:pathLst>
                <a:path w="554483" h="943356" extrusionOk="0">
                  <a:moveTo>
                    <a:pt x="300091" y="275082"/>
                  </a:moveTo>
                  <a:lnTo>
                    <a:pt x="0" y="101346"/>
                  </a:lnTo>
                  <a:lnTo>
                    <a:pt x="0" y="0"/>
                  </a:lnTo>
                  <a:lnTo>
                    <a:pt x="300091" y="173736"/>
                  </a:lnTo>
                  <a:cubicBezTo>
                    <a:pt x="324464" y="188214"/>
                    <a:pt x="360262" y="216408"/>
                    <a:pt x="390728" y="260604"/>
                  </a:cubicBezTo>
                  <a:cubicBezTo>
                    <a:pt x="423479" y="307848"/>
                    <a:pt x="447090" y="367284"/>
                    <a:pt x="447090" y="432054"/>
                  </a:cubicBezTo>
                  <a:cubicBezTo>
                    <a:pt x="447090" y="503682"/>
                    <a:pt x="428810" y="544068"/>
                    <a:pt x="394536" y="556260"/>
                  </a:cubicBezTo>
                  <a:cubicBezTo>
                    <a:pt x="361785" y="566928"/>
                    <a:pt x="323702" y="548640"/>
                    <a:pt x="300091" y="534924"/>
                  </a:cubicBezTo>
                  <a:lnTo>
                    <a:pt x="176703" y="463296"/>
                  </a:lnTo>
                  <a:lnTo>
                    <a:pt x="175942" y="462534"/>
                  </a:lnTo>
                  <a:cubicBezTo>
                    <a:pt x="165279" y="456438"/>
                    <a:pt x="148522" y="450342"/>
                    <a:pt x="135574" y="454152"/>
                  </a:cubicBezTo>
                  <a:cubicBezTo>
                    <a:pt x="124911" y="457200"/>
                    <a:pt x="111963" y="468630"/>
                    <a:pt x="111963" y="508254"/>
                  </a:cubicBezTo>
                  <a:cubicBezTo>
                    <a:pt x="111963" y="547878"/>
                    <a:pt x="124149" y="572262"/>
                    <a:pt x="134812" y="586740"/>
                  </a:cubicBezTo>
                  <a:cubicBezTo>
                    <a:pt x="147761" y="605028"/>
                    <a:pt x="164517" y="617982"/>
                    <a:pt x="175180" y="623316"/>
                  </a:cubicBezTo>
                  <a:lnTo>
                    <a:pt x="176703" y="624078"/>
                  </a:lnTo>
                  <a:lnTo>
                    <a:pt x="554483" y="842010"/>
                  </a:lnTo>
                  <a:lnTo>
                    <a:pt x="554483" y="943356"/>
                  </a:lnTo>
                  <a:lnTo>
                    <a:pt x="178988" y="726186"/>
                  </a:lnTo>
                  <a:cubicBezTo>
                    <a:pt x="153092" y="712470"/>
                    <a:pt x="115771" y="684276"/>
                    <a:pt x="83782" y="639318"/>
                  </a:cubicBezTo>
                  <a:cubicBezTo>
                    <a:pt x="48746" y="589788"/>
                    <a:pt x="24373" y="527304"/>
                    <a:pt x="24373" y="457200"/>
                  </a:cubicBezTo>
                  <a:cubicBezTo>
                    <a:pt x="24373" y="387858"/>
                    <a:pt x="48746" y="352044"/>
                    <a:pt x="83020" y="342138"/>
                  </a:cubicBezTo>
                  <a:cubicBezTo>
                    <a:pt x="115010" y="332994"/>
                    <a:pt x="152331" y="346710"/>
                    <a:pt x="178227" y="361950"/>
                  </a:cubicBezTo>
                  <a:lnTo>
                    <a:pt x="300853" y="432816"/>
                  </a:lnTo>
                  <a:cubicBezTo>
                    <a:pt x="318371" y="442722"/>
                    <a:pt x="332081" y="447294"/>
                    <a:pt x="340459" y="444246"/>
                  </a:cubicBezTo>
                  <a:cubicBezTo>
                    <a:pt x="347314" y="441960"/>
                    <a:pt x="359500" y="432054"/>
                    <a:pt x="359500" y="381000"/>
                  </a:cubicBezTo>
                  <a:cubicBezTo>
                    <a:pt x="359500" y="347472"/>
                    <a:pt x="348837" y="326136"/>
                    <a:pt x="338174" y="310896"/>
                  </a:cubicBezTo>
                  <a:cubicBezTo>
                    <a:pt x="325987" y="294132"/>
                    <a:pt x="309993" y="280416"/>
                    <a:pt x="300091" y="275082"/>
                  </a:cubicBezTo>
                  <a:close/>
                </a:path>
              </a:pathLst>
            </a:custGeom>
            <a:solidFill>
              <a:srgbClr val="FFFFFF">
                <a:alpha val="298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 name="Google Shape;1064;p46">
              <a:extLst>
                <a:ext uri="{FF2B5EF4-FFF2-40B4-BE49-F238E27FC236}">
                  <a16:creationId xmlns:a16="http://schemas.microsoft.com/office/drawing/2014/main" id="{5CD26AEA-2E71-49FA-A56F-12B90FF255FC}"/>
                </a:ext>
              </a:extLst>
            </p:cNvPr>
            <p:cNvSpPr/>
            <p:nvPr/>
          </p:nvSpPr>
          <p:spPr>
            <a:xfrm>
              <a:off x="7031794" y="3311266"/>
              <a:ext cx="22697" cy="34002"/>
            </a:xfrm>
            <a:custGeom>
              <a:avLst/>
              <a:gdLst/>
              <a:ahLst/>
              <a:cxnLst/>
              <a:rect l="l" t="t" r="r" b="b"/>
              <a:pathLst>
                <a:path w="226972" h="340022" extrusionOk="0">
                  <a:moveTo>
                    <a:pt x="226972" y="235543"/>
                  </a:moveTo>
                  <a:cubicBezTo>
                    <a:pt x="226972" y="322411"/>
                    <a:pt x="175942" y="362797"/>
                    <a:pt x="113486" y="326983"/>
                  </a:cubicBezTo>
                  <a:cubicBezTo>
                    <a:pt x="51031" y="291169"/>
                    <a:pt x="0" y="191347"/>
                    <a:pt x="0" y="104479"/>
                  </a:cubicBezTo>
                  <a:cubicBezTo>
                    <a:pt x="0" y="17611"/>
                    <a:pt x="51031" y="-22775"/>
                    <a:pt x="113486" y="13039"/>
                  </a:cubicBezTo>
                  <a:cubicBezTo>
                    <a:pt x="175942" y="49615"/>
                    <a:pt x="226972" y="149437"/>
                    <a:pt x="226972" y="23554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 name="Google Shape;1065;p46">
              <a:extLst>
                <a:ext uri="{FF2B5EF4-FFF2-40B4-BE49-F238E27FC236}">
                  <a16:creationId xmlns:a16="http://schemas.microsoft.com/office/drawing/2014/main" id="{77FC71A2-1AF6-4E69-8848-2D638E75A4F9}"/>
                </a:ext>
              </a:extLst>
            </p:cNvPr>
            <p:cNvSpPr/>
            <p:nvPr/>
          </p:nvSpPr>
          <p:spPr>
            <a:xfrm>
              <a:off x="7091787" y="3394852"/>
              <a:ext cx="22697" cy="34002"/>
            </a:xfrm>
            <a:custGeom>
              <a:avLst/>
              <a:gdLst/>
              <a:ahLst/>
              <a:cxnLst/>
              <a:rect l="l" t="t" r="r" b="b"/>
              <a:pathLst>
                <a:path w="226972" h="340022" extrusionOk="0">
                  <a:moveTo>
                    <a:pt x="226972" y="235543"/>
                  </a:moveTo>
                  <a:cubicBezTo>
                    <a:pt x="226972" y="322411"/>
                    <a:pt x="175942" y="362797"/>
                    <a:pt x="113486" y="326983"/>
                  </a:cubicBezTo>
                  <a:cubicBezTo>
                    <a:pt x="51031" y="291169"/>
                    <a:pt x="0" y="191347"/>
                    <a:pt x="0" y="104479"/>
                  </a:cubicBezTo>
                  <a:cubicBezTo>
                    <a:pt x="0" y="17611"/>
                    <a:pt x="51031" y="-22775"/>
                    <a:pt x="113486" y="13039"/>
                  </a:cubicBezTo>
                  <a:cubicBezTo>
                    <a:pt x="175942" y="49615"/>
                    <a:pt x="226972" y="149437"/>
                    <a:pt x="226972" y="23554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 name="Google Shape;1066;p46">
              <a:extLst>
                <a:ext uri="{FF2B5EF4-FFF2-40B4-BE49-F238E27FC236}">
                  <a16:creationId xmlns:a16="http://schemas.microsoft.com/office/drawing/2014/main" id="{1FD98E9E-9F45-46DE-A35A-9B9CB9A0F20A}"/>
                </a:ext>
              </a:extLst>
            </p:cNvPr>
            <p:cNvSpPr/>
            <p:nvPr/>
          </p:nvSpPr>
          <p:spPr>
            <a:xfrm>
              <a:off x="7163399" y="3681405"/>
              <a:ext cx="63674" cy="86984"/>
            </a:xfrm>
            <a:custGeom>
              <a:avLst/>
              <a:gdLst/>
              <a:ahLst/>
              <a:cxnLst/>
              <a:rect l="l" t="t" r="r" b="b"/>
              <a:pathLst>
                <a:path w="636741" h="869836" extrusionOk="0">
                  <a:moveTo>
                    <a:pt x="318371" y="11482"/>
                  </a:moveTo>
                  <a:cubicBezTo>
                    <a:pt x="364070" y="38152"/>
                    <a:pt x="400629" y="101398"/>
                    <a:pt x="400629" y="154738"/>
                  </a:cubicBezTo>
                  <a:lnTo>
                    <a:pt x="400629" y="387148"/>
                  </a:lnTo>
                  <a:lnTo>
                    <a:pt x="554483" y="475540"/>
                  </a:lnTo>
                  <a:cubicBezTo>
                    <a:pt x="600182" y="502210"/>
                    <a:pt x="636742" y="565456"/>
                    <a:pt x="636742" y="618796"/>
                  </a:cubicBezTo>
                  <a:cubicBezTo>
                    <a:pt x="636742" y="671374"/>
                    <a:pt x="599421" y="692710"/>
                    <a:pt x="554483" y="666802"/>
                  </a:cubicBezTo>
                  <a:lnTo>
                    <a:pt x="400629" y="578410"/>
                  </a:lnTo>
                  <a:lnTo>
                    <a:pt x="400629" y="810820"/>
                  </a:lnTo>
                  <a:cubicBezTo>
                    <a:pt x="400629" y="863398"/>
                    <a:pt x="363308" y="884734"/>
                    <a:pt x="318371" y="858826"/>
                  </a:cubicBezTo>
                  <a:cubicBezTo>
                    <a:pt x="272672" y="832156"/>
                    <a:pt x="236112" y="768910"/>
                    <a:pt x="236112" y="715570"/>
                  </a:cubicBezTo>
                  <a:lnTo>
                    <a:pt x="236112" y="483160"/>
                  </a:lnTo>
                  <a:lnTo>
                    <a:pt x="82258" y="394768"/>
                  </a:lnTo>
                  <a:cubicBezTo>
                    <a:pt x="36559" y="368098"/>
                    <a:pt x="0" y="304852"/>
                    <a:pt x="0" y="251512"/>
                  </a:cubicBezTo>
                  <a:cubicBezTo>
                    <a:pt x="0" y="198934"/>
                    <a:pt x="37321" y="177598"/>
                    <a:pt x="82258" y="203506"/>
                  </a:cubicBezTo>
                  <a:lnTo>
                    <a:pt x="236112" y="291898"/>
                  </a:lnTo>
                  <a:lnTo>
                    <a:pt x="236112" y="59488"/>
                  </a:lnTo>
                  <a:cubicBezTo>
                    <a:pt x="236112" y="6148"/>
                    <a:pt x="272672" y="-15188"/>
                    <a:pt x="318371" y="11482"/>
                  </a:cubicBez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7687573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425595" y="637850"/>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OUTPUT SCREENSHOTS</a:t>
            </a:r>
            <a:endParaRPr dirty="0"/>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19</a:t>
            </a:fld>
            <a:endParaRPr/>
          </a:p>
        </p:txBody>
      </p:sp>
      <p:pic>
        <p:nvPicPr>
          <p:cNvPr id="8" name="Picture 7">
            <a:extLst>
              <a:ext uri="{FF2B5EF4-FFF2-40B4-BE49-F238E27FC236}">
                <a16:creationId xmlns:a16="http://schemas.microsoft.com/office/drawing/2014/main" id="{95EDF06E-2F5A-4E62-A663-7F9C1E182FA0}"/>
              </a:ext>
            </a:extLst>
          </p:cNvPr>
          <p:cNvPicPr/>
          <p:nvPr/>
        </p:nvPicPr>
        <p:blipFill>
          <a:blip r:embed="rId3">
            <a:extLst>
              <a:ext uri="{28A0092B-C50C-407E-A947-70E740481C1C}">
                <a14:useLocalDpi xmlns:a14="http://schemas.microsoft.com/office/drawing/2010/main" val="0"/>
              </a:ext>
            </a:extLst>
          </a:blip>
          <a:stretch>
            <a:fillRect/>
          </a:stretch>
        </p:blipFill>
        <p:spPr>
          <a:xfrm>
            <a:off x="1254525" y="1315981"/>
            <a:ext cx="6303645" cy="3240405"/>
          </a:xfrm>
          <a:prstGeom prst="rect">
            <a:avLst/>
          </a:prstGeom>
          <a:ln>
            <a:solidFill>
              <a:schemeClr val="tx1"/>
            </a:solidFill>
          </a:ln>
        </p:spPr>
      </p:pic>
      <p:sp>
        <p:nvSpPr>
          <p:cNvPr id="4" name="TextBox 3">
            <a:extLst>
              <a:ext uri="{FF2B5EF4-FFF2-40B4-BE49-F238E27FC236}">
                <a16:creationId xmlns:a16="http://schemas.microsoft.com/office/drawing/2014/main" id="{2906B261-873F-4CC8-B454-04BA55A1B79B}"/>
              </a:ext>
            </a:extLst>
          </p:cNvPr>
          <p:cNvSpPr txBox="1"/>
          <p:nvPr/>
        </p:nvSpPr>
        <p:spPr>
          <a:xfrm>
            <a:off x="3783495" y="4556386"/>
            <a:ext cx="1981200" cy="307777"/>
          </a:xfrm>
          <a:prstGeom prst="rect">
            <a:avLst/>
          </a:prstGeom>
          <a:noFill/>
        </p:spPr>
        <p:txBody>
          <a:bodyPr wrap="square" rtlCol="0">
            <a:spAutoFit/>
          </a:bodyPr>
          <a:lstStyle/>
          <a:p>
            <a:r>
              <a:rPr lang="en-US" dirty="0">
                <a:solidFill>
                  <a:schemeClr val="tx1"/>
                </a:solidFill>
                <a:effectLst/>
                <a:latin typeface="Barlow Light" panose="020B0604020202020204" charset="0"/>
                <a:ea typeface="Times New Roman" panose="02020603050405020304" pitchFamily="18" charset="0"/>
              </a:rPr>
              <a:t>Home page</a:t>
            </a:r>
            <a:endParaRPr lang="en-US" sz="1100" dirty="0">
              <a:solidFill>
                <a:schemeClr val="tx1"/>
              </a:solidFill>
              <a:latin typeface="Barlow Light"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43"/>
          <p:cNvSpPr txBox="1">
            <a:spLocks noGrp="1"/>
          </p:cNvSpPr>
          <p:nvPr>
            <p:ph type="title"/>
          </p:nvPr>
        </p:nvSpPr>
        <p:spPr>
          <a:xfrm>
            <a:off x="802291" y="931142"/>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TEAM PRESENTATION</a:t>
            </a:r>
            <a:endParaRPr dirty="0"/>
          </a:p>
        </p:txBody>
      </p:sp>
      <p:sp>
        <p:nvSpPr>
          <p:cNvPr id="689" name="Google Shape;689;p43"/>
          <p:cNvSpPr txBox="1">
            <a:spLocks noGrp="1"/>
          </p:cNvSpPr>
          <p:nvPr>
            <p:ph type="sldNum" idx="12"/>
          </p:nvPr>
        </p:nvSpPr>
        <p:spPr>
          <a:xfrm>
            <a:off x="8693400" y="5253432"/>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sp>
        <p:nvSpPr>
          <p:cNvPr id="691" name="Google Shape;691;p43"/>
          <p:cNvSpPr txBox="1"/>
          <p:nvPr/>
        </p:nvSpPr>
        <p:spPr>
          <a:xfrm>
            <a:off x="746874" y="4038018"/>
            <a:ext cx="1489200" cy="357061"/>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Barlow"/>
                <a:ea typeface="Barlow"/>
                <a:cs typeface="Barlow"/>
                <a:sym typeface="Barlow"/>
              </a:rPr>
              <a:t>Sameer Kasivajhula</a:t>
            </a:r>
            <a:br>
              <a:rPr lang="en" dirty="0">
                <a:latin typeface="Barlow"/>
                <a:ea typeface="Barlow"/>
                <a:cs typeface="Barlow"/>
                <a:sym typeface="Barlow"/>
              </a:rPr>
            </a:br>
            <a:r>
              <a:rPr lang="en" sz="800" dirty="0">
                <a:solidFill>
                  <a:schemeClr val="dk2"/>
                </a:solidFill>
                <a:latin typeface="Barlow"/>
                <a:ea typeface="Barlow"/>
                <a:cs typeface="Barlow"/>
                <a:sym typeface="Barlow"/>
              </a:rPr>
              <a:t>FULL STACK DEVELOPER</a:t>
            </a:r>
            <a:endParaRPr sz="800" dirty="0">
              <a:solidFill>
                <a:schemeClr val="dk2"/>
              </a:solidFill>
              <a:latin typeface="Barlow"/>
              <a:ea typeface="Barlow"/>
              <a:cs typeface="Barlow"/>
              <a:sym typeface="Barlow"/>
            </a:endParaRPr>
          </a:p>
          <a:p>
            <a:pPr marL="0" lvl="0" indent="0" algn="ctr" rtl="0">
              <a:spcBef>
                <a:spcPts val="400"/>
              </a:spcBef>
              <a:spcAft>
                <a:spcPts val="400"/>
              </a:spcAft>
              <a:buNone/>
            </a:pPr>
            <a:endParaRPr dirty="0">
              <a:latin typeface="Barlow"/>
              <a:ea typeface="Barlow"/>
              <a:cs typeface="Barlow"/>
              <a:sym typeface="Barlow"/>
            </a:endParaRPr>
          </a:p>
        </p:txBody>
      </p:sp>
      <p:sp>
        <p:nvSpPr>
          <p:cNvPr id="693" name="Google Shape;693;p43"/>
          <p:cNvSpPr txBox="1"/>
          <p:nvPr/>
        </p:nvSpPr>
        <p:spPr>
          <a:xfrm>
            <a:off x="2711191" y="4028029"/>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Barlow"/>
                <a:ea typeface="Barlow"/>
                <a:cs typeface="Barlow"/>
                <a:sym typeface="Barlow"/>
              </a:rPr>
              <a:t>MANISH REDDY</a:t>
            </a:r>
            <a:br>
              <a:rPr lang="en" dirty="0">
                <a:latin typeface="Barlow"/>
                <a:ea typeface="Barlow"/>
                <a:cs typeface="Barlow"/>
                <a:sym typeface="Barlow"/>
              </a:rPr>
            </a:br>
            <a:r>
              <a:rPr lang="en" sz="800" dirty="0">
                <a:solidFill>
                  <a:schemeClr val="dk2"/>
                </a:solidFill>
                <a:latin typeface="Barlow"/>
                <a:ea typeface="Barlow"/>
                <a:cs typeface="Barlow"/>
                <a:sym typeface="Barlow"/>
              </a:rPr>
              <a:t>FRONTEND DEVELOPER</a:t>
            </a:r>
            <a:endParaRPr sz="800" dirty="0">
              <a:solidFill>
                <a:schemeClr val="dk2"/>
              </a:solidFill>
              <a:latin typeface="Barlow"/>
              <a:ea typeface="Barlow"/>
              <a:cs typeface="Barlow"/>
              <a:sym typeface="Barlow"/>
            </a:endParaRPr>
          </a:p>
          <a:p>
            <a:pPr marL="0" lvl="0" indent="0" algn="ctr" rtl="0">
              <a:spcBef>
                <a:spcPts val="400"/>
              </a:spcBef>
              <a:spcAft>
                <a:spcPts val="400"/>
              </a:spcAft>
              <a:buNone/>
            </a:pPr>
            <a:endParaRPr dirty="0">
              <a:latin typeface="Barlow"/>
              <a:ea typeface="Barlow"/>
              <a:cs typeface="Barlow"/>
              <a:sym typeface="Barlow"/>
            </a:endParaRPr>
          </a:p>
        </p:txBody>
      </p:sp>
      <p:sp>
        <p:nvSpPr>
          <p:cNvPr id="695" name="Google Shape;695;p43"/>
          <p:cNvSpPr txBox="1"/>
          <p:nvPr/>
        </p:nvSpPr>
        <p:spPr>
          <a:xfrm>
            <a:off x="4777738" y="4028029"/>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Barlow"/>
                <a:ea typeface="Barlow"/>
                <a:cs typeface="Barlow"/>
                <a:sym typeface="Barlow"/>
              </a:rPr>
              <a:t>Manasa Raghavaraju</a:t>
            </a:r>
            <a:br>
              <a:rPr lang="en" dirty="0">
                <a:latin typeface="Barlow"/>
                <a:ea typeface="Barlow"/>
                <a:cs typeface="Barlow"/>
                <a:sym typeface="Barlow"/>
              </a:rPr>
            </a:br>
            <a:r>
              <a:rPr lang="en" sz="800" dirty="0">
                <a:solidFill>
                  <a:schemeClr val="dk2"/>
                </a:solidFill>
                <a:latin typeface="Barlow"/>
                <a:ea typeface="Barlow"/>
                <a:cs typeface="Barlow"/>
                <a:sym typeface="Barlow"/>
              </a:rPr>
              <a:t>BACKEND DEVELOPER</a:t>
            </a:r>
            <a:endParaRPr sz="800" dirty="0">
              <a:solidFill>
                <a:schemeClr val="dk2"/>
              </a:solidFill>
              <a:latin typeface="Barlow"/>
              <a:ea typeface="Barlow"/>
              <a:cs typeface="Barlow"/>
              <a:sym typeface="Barlow"/>
            </a:endParaRPr>
          </a:p>
          <a:p>
            <a:pPr marL="0" lvl="0" indent="0" algn="ctr" rtl="0">
              <a:spcBef>
                <a:spcPts val="400"/>
              </a:spcBef>
              <a:spcAft>
                <a:spcPts val="400"/>
              </a:spcAft>
              <a:buNone/>
            </a:pPr>
            <a:endParaRPr dirty="0">
              <a:latin typeface="Barlow"/>
              <a:ea typeface="Barlow"/>
              <a:cs typeface="Barlow"/>
              <a:sym typeface="Barlow"/>
            </a:endParaRPr>
          </a:p>
        </p:txBody>
      </p:sp>
      <p:sp>
        <p:nvSpPr>
          <p:cNvPr id="697" name="Google Shape;697;p43"/>
          <p:cNvSpPr txBox="1"/>
          <p:nvPr/>
        </p:nvSpPr>
        <p:spPr>
          <a:xfrm>
            <a:off x="6844285" y="4028029"/>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Barlow"/>
                <a:ea typeface="Barlow"/>
                <a:cs typeface="Barlow"/>
                <a:sym typeface="Barlow"/>
              </a:rPr>
              <a:t>Sai Manikanta</a:t>
            </a:r>
            <a:br>
              <a:rPr lang="en" dirty="0">
                <a:latin typeface="Barlow"/>
                <a:ea typeface="Barlow"/>
                <a:cs typeface="Barlow"/>
                <a:sym typeface="Barlow"/>
              </a:rPr>
            </a:br>
            <a:r>
              <a:rPr lang="en-US" sz="800" dirty="0">
                <a:solidFill>
                  <a:schemeClr val="dk2"/>
                </a:solidFill>
                <a:latin typeface="Barlow"/>
                <a:ea typeface="Barlow"/>
                <a:cs typeface="Barlow"/>
                <a:sym typeface="Barlow"/>
              </a:rPr>
              <a:t>BACKEND DEVELOPER</a:t>
            </a:r>
            <a:endParaRPr sz="800" dirty="0">
              <a:solidFill>
                <a:schemeClr val="dk2"/>
              </a:solidFill>
              <a:latin typeface="Barlow"/>
              <a:ea typeface="Barlow"/>
              <a:cs typeface="Barlow"/>
              <a:sym typeface="Barlow"/>
            </a:endParaRPr>
          </a:p>
          <a:p>
            <a:pPr marL="0" lvl="0" indent="0" algn="ctr" rtl="0">
              <a:spcBef>
                <a:spcPts val="400"/>
              </a:spcBef>
              <a:spcAft>
                <a:spcPts val="400"/>
              </a:spcAft>
              <a:buNone/>
            </a:pPr>
            <a:endParaRPr dirty="0">
              <a:latin typeface="Barlow"/>
              <a:ea typeface="Barlow"/>
              <a:cs typeface="Barlow"/>
              <a:sym typeface="Barlow"/>
            </a:endParaRPr>
          </a:p>
        </p:txBody>
      </p:sp>
      <p:pic>
        <p:nvPicPr>
          <p:cNvPr id="3" name="Picture 2">
            <a:extLst>
              <a:ext uri="{FF2B5EF4-FFF2-40B4-BE49-F238E27FC236}">
                <a16:creationId xmlns:a16="http://schemas.microsoft.com/office/drawing/2014/main" id="{715F78E5-F3DE-418D-8B5E-7454FF8AB75F}"/>
              </a:ext>
            </a:extLst>
          </p:cNvPr>
          <p:cNvPicPr>
            <a:picLocks noChangeAspect="1"/>
          </p:cNvPicPr>
          <p:nvPr/>
        </p:nvPicPr>
        <p:blipFill rotWithShape="1">
          <a:blip r:embed="rId3"/>
          <a:srcRect l="38214" r="24408" b="46854"/>
          <a:stretch/>
        </p:blipFill>
        <p:spPr>
          <a:xfrm>
            <a:off x="717498" y="2393384"/>
            <a:ext cx="1547953" cy="1489198"/>
          </a:xfrm>
          <a:prstGeom prst="ellipse">
            <a:avLst/>
          </a:prstGeom>
        </p:spPr>
      </p:pic>
      <p:pic>
        <p:nvPicPr>
          <p:cNvPr id="5" name="Picture 4">
            <a:extLst>
              <a:ext uri="{FF2B5EF4-FFF2-40B4-BE49-F238E27FC236}">
                <a16:creationId xmlns:a16="http://schemas.microsoft.com/office/drawing/2014/main" id="{F7321EB8-BD1B-458D-B7DC-7E0612C9D57B}"/>
              </a:ext>
            </a:extLst>
          </p:cNvPr>
          <p:cNvPicPr>
            <a:picLocks noChangeAspect="1"/>
          </p:cNvPicPr>
          <p:nvPr/>
        </p:nvPicPr>
        <p:blipFill>
          <a:blip r:embed="rId4"/>
          <a:stretch>
            <a:fillRect/>
          </a:stretch>
        </p:blipFill>
        <p:spPr>
          <a:xfrm>
            <a:off x="2755976" y="2393383"/>
            <a:ext cx="1489200" cy="1489200"/>
          </a:xfrm>
          <a:prstGeom prst="ellipse">
            <a:avLst/>
          </a:prstGeom>
        </p:spPr>
      </p:pic>
      <p:pic>
        <p:nvPicPr>
          <p:cNvPr id="11" name="Picture 10">
            <a:extLst>
              <a:ext uri="{FF2B5EF4-FFF2-40B4-BE49-F238E27FC236}">
                <a16:creationId xmlns:a16="http://schemas.microsoft.com/office/drawing/2014/main" id="{7B127999-78FD-44E6-9880-4E6E23167509}"/>
              </a:ext>
            </a:extLst>
          </p:cNvPr>
          <p:cNvPicPr>
            <a:picLocks noChangeAspect="1"/>
          </p:cNvPicPr>
          <p:nvPr/>
        </p:nvPicPr>
        <p:blipFill>
          <a:blip r:embed="rId5"/>
          <a:stretch>
            <a:fillRect/>
          </a:stretch>
        </p:blipFill>
        <p:spPr>
          <a:xfrm>
            <a:off x="4735701" y="2393383"/>
            <a:ext cx="1573274" cy="1489199"/>
          </a:xfrm>
          <a:prstGeom prst="ellipse">
            <a:avLst/>
          </a:prstGeom>
        </p:spPr>
      </p:pic>
      <p:pic>
        <p:nvPicPr>
          <p:cNvPr id="13" name="Picture 12">
            <a:extLst>
              <a:ext uri="{FF2B5EF4-FFF2-40B4-BE49-F238E27FC236}">
                <a16:creationId xmlns:a16="http://schemas.microsoft.com/office/drawing/2014/main" id="{5D32FEDB-B777-4351-8FA6-16DC8203CC6C}"/>
              </a:ext>
            </a:extLst>
          </p:cNvPr>
          <p:cNvPicPr>
            <a:picLocks noChangeAspect="1"/>
          </p:cNvPicPr>
          <p:nvPr/>
        </p:nvPicPr>
        <p:blipFill rotWithShape="1">
          <a:blip r:embed="rId6"/>
          <a:srcRect l="529" t="3482" r="1143" b="35925"/>
          <a:stretch/>
        </p:blipFill>
        <p:spPr>
          <a:xfrm>
            <a:off x="6801243" y="2393383"/>
            <a:ext cx="1582855" cy="1528993"/>
          </a:xfrm>
          <a:prstGeom prst="ellipse">
            <a:avLst/>
          </a:prstGeom>
        </p:spPr>
      </p:pic>
      <p:sp>
        <p:nvSpPr>
          <p:cNvPr id="12" name="Google Shape;688;p43">
            <a:extLst>
              <a:ext uri="{FF2B5EF4-FFF2-40B4-BE49-F238E27FC236}">
                <a16:creationId xmlns:a16="http://schemas.microsoft.com/office/drawing/2014/main" id="{29A7BB2D-94A4-41E3-997C-70188A18C1FB}"/>
              </a:ext>
            </a:extLst>
          </p:cNvPr>
          <p:cNvSpPr txBox="1">
            <a:spLocks/>
          </p:cNvSpPr>
          <p:nvPr/>
        </p:nvSpPr>
        <p:spPr>
          <a:xfrm>
            <a:off x="802291" y="1515740"/>
            <a:ext cx="5307000" cy="3963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2400"/>
              <a:buFont typeface="Barlow"/>
              <a:buNone/>
              <a:defRPr sz="2400" b="1" i="0" u="none" strike="noStrike" cap="none">
                <a:solidFill>
                  <a:schemeClr val="accent1"/>
                </a:solidFill>
                <a:latin typeface="Barlow"/>
                <a:ea typeface="Barlow"/>
                <a:cs typeface="Barlow"/>
                <a:sym typeface="Barlow"/>
              </a:defRPr>
            </a:lvl1pPr>
            <a:lvl2pPr marR="0" lvl="1" algn="l" rtl="0">
              <a:lnSpc>
                <a:spcPct val="90000"/>
              </a:lnSpc>
              <a:spcBef>
                <a:spcPts val="0"/>
              </a:spcBef>
              <a:spcAft>
                <a:spcPts val="0"/>
              </a:spcAft>
              <a:buClr>
                <a:schemeClr val="accent1"/>
              </a:buClr>
              <a:buSzPts val="2400"/>
              <a:buFont typeface="Barlow"/>
              <a:buNone/>
              <a:defRPr sz="2400" b="1" i="0" u="none" strike="noStrike" cap="none">
                <a:solidFill>
                  <a:schemeClr val="accent1"/>
                </a:solidFill>
                <a:latin typeface="Barlow"/>
                <a:ea typeface="Barlow"/>
                <a:cs typeface="Barlow"/>
                <a:sym typeface="Barlow"/>
              </a:defRPr>
            </a:lvl2pPr>
            <a:lvl3pPr marR="0" lvl="2" algn="l" rtl="0">
              <a:lnSpc>
                <a:spcPct val="90000"/>
              </a:lnSpc>
              <a:spcBef>
                <a:spcPts val="0"/>
              </a:spcBef>
              <a:spcAft>
                <a:spcPts val="0"/>
              </a:spcAft>
              <a:buClr>
                <a:schemeClr val="accent1"/>
              </a:buClr>
              <a:buSzPts val="2400"/>
              <a:buFont typeface="Barlow"/>
              <a:buNone/>
              <a:defRPr sz="2400" b="1" i="0" u="none" strike="noStrike" cap="none">
                <a:solidFill>
                  <a:schemeClr val="accent1"/>
                </a:solidFill>
                <a:latin typeface="Barlow"/>
                <a:ea typeface="Barlow"/>
                <a:cs typeface="Barlow"/>
                <a:sym typeface="Barlow"/>
              </a:defRPr>
            </a:lvl3pPr>
            <a:lvl4pPr marR="0" lvl="3" algn="l" rtl="0">
              <a:lnSpc>
                <a:spcPct val="90000"/>
              </a:lnSpc>
              <a:spcBef>
                <a:spcPts val="0"/>
              </a:spcBef>
              <a:spcAft>
                <a:spcPts val="0"/>
              </a:spcAft>
              <a:buClr>
                <a:schemeClr val="accent1"/>
              </a:buClr>
              <a:buSzPts val="2400"/>
              <a:buFont typeface="Barlow"/>
              <a:buNone/>
              <a:defRPr sz="2400" b="1" i="0" u="none" strike="noStrike" cap="none">
                <a:solidFill>
                  <a:schemeClr val="accent1"/>
                </a:solidFill>
                <a:latin typeface="Barlow"/>
                <a:ea typeface="Barlow"/>
                <a:cs typeface="Barlow"/>
                <a:sym typeface="Barlow"/>
              </a:defRPr>
            </a:lvl4pPr>
            <a:lvl5pPr marR="0" lvl="4" algn="l" rtl="0">
              <a:lnSpc>
                <a:spcPct val="90000"/>
              </a:lnSpc>
              <a:spcBef>
                <a:spcPts val="0"/>
              </a:spcBef>
              <a:spcAft>
                <a:spcPts val="0"/>
              </a:spcAft>
              <a:buClr>
                <a:schemeClr val="accent1"/>
              </a:buClr>
              <a:buSzPts val="2400"/>
              <a:buFont typeface="Barlow"/>
              <a:buNone/>
              <a:defRPr sz="2400" b="1" i="0" u="none" strike="noStrike" cap="none">
                <a:solidFill>
                  <a:schemeClr val="accent1"/>
                </a:solidFill>
                <a:latin typeface="Barlow"/>
                <a:ea typeface="Barlow"/>
                <a:cs typeface="Barlow"/>
                <a:sym typeface="Barlow"/>
              </a:defRPr>
            </a:lvl5pPr>
            <a:lvl6pPr marR="0" lvl="5" algn="l" rtl="0">
              <a:lnSpc>
                <a:spcPct val="90000"/>
              </a:lnSpc>
              <a:spcBef>
                <a:spcPts val="0"/>
              </a:spcBef>
              <a:spcAft>
                <a:spcPts val="0"/>
              </a:spcAft>
              <a:buClr>
                <a:schemeClr val="accent1"/>
              </a:buClr>
              <a:buSzPts val="2400"/>
              <a:buFont typeface="Barlow"/>
              <a:buNone/>
              <a:defRPr sz="2400" b="1" i="0" u="none" strike="noStrike" cap="none">
                <a:solidFill>
                  <a:schemeClr val="accent1"/>
                </a:solidFill>
                <a:latin typeface="Barlow"/>
                <a:ea typeface="Barlow"/>
                <a:cs typeface="Barlow"/>
                <a:sym typeface="Barlow"/>
              </a:defRPr>
            </a:lvl6pPr>
            <a:lvl7pPr marR="0" lvl="6" algn="l" rtl="0">
              <a:lnSpc>
                <a:spcPct val="90000"/>
              </a:lnSpc>
              <a:spcBef>
                <a:spcPts val="0"/>
              </a:spcBef>
              <a:spcAft>
                <a:spcPts val="0"/>
              </a:spcAft>
              <a:buClr>
                <a:schemeClr val="accent1"/>
              </a:buClr>
              <a:buSzPts val="2400"/>
              <a:buFont typeface="Barlow"/>
              <a:buNone/>
              <a:defRPr sz="2400" b="1" i="0" u="none" strike="noStrike" cap="none">
                <a:solidFill>
                  <a:schemeClr val="accent1"/>
                </a:solidFill>
                <a:latin typeface="Barlow"/>
                <a:ea typeface="Barlow"/>
                <a:cs typeface="Barlow"/>
                <a:sym typeface="Barlow"/>
              </a:defRPr>
            </a:lvl7pPr>
            <a:lvl8pPr marR="0" lvl="7" algn="l" rtl="0">
              <a:lnSpc>
                <a:spcPct val="90000"/>
              </a:lnSpc>
              <a:spcBef>
                <a:spcPts val="0"/>
              </a:spcBef>
              <a:spcAft>
                <a:spcPts val="0"/>
              </a:spcAft>
              <a:buClr>
                <a:schemeClr val="accent1"/>
              </a:buClr>
              <a:buSzPts val="2400"/>
              <a:buFont typeface="Barlow"/>
              <a:buNone/>
              <a:defRPr sz="2400" b="1" i="0" u="none" strike="noStrike" cap="none">
                <a:solidFill>
                  <a:schemeClr val="accent1"/>
                </a:solidFill>
                <a:latin typeface="Barlow"/>
                <a:ea typeface="Barlow"/>
                <a:cs typeface="Barlow"/>
                <a:sym typeface="Barlow"/>
              </a:defRPr>
            </a:lvl8pPr>
            <a:lvl9pPr marR="0" lvl="8" algn="l" rtl="0">
              <a:lnSpc>
                <a:spcPct val="90000"/>
              </a:lnSpc>
              <a:spcBef>
                <a:spcPts val="0"/>
              </a:spcBef>
              <a:spcAft>
                <a:spcPts val="0"/>
              </a:spcAft>
              <a:buClr>
                <a:schemeClr val="accent1"/>
              </a:buClr>
              <a:buSzPts val="2400"/>
              <a:buFont typeface="Barlow"/>
              <a:buNone/>
              <a:defRPr sz="2400" b="1" i="0" u="none" strike="noStrike" cap="none">
                <a:solidFill>
                  <a:schemeClr val="accent1"/>
                </a:solidFill>
                <a:latin typeface="Barlow"/>
                <a:ea typeface="Barlow"/>
                <a:cs typeface="Barlow"/>
                <a:sym typeface="Barlow"/>
              </a:defRPr>
            </a:lvl9pPr>
          </a:lstStyle>
          <a:p>
            <a:r>
              <a:rPr lang="en-US" sz="1800" dirty="0"/>
              <a:t>TEAM NAME: </a:t>
            </a:r>
            <a:r>
              <a:rPr lang="en-US" sz="1800" dirty="0">
                <a:solidFill>
                  <a:srgbClr val="FF4093"/>
                </a:solidFill>
              </a:rPr>
              <a:t>BC_TEAM_6</a:t>
            </a:r>
          </a:p>
        </p:txBody>
      </p:sp>
    </p:spTree>
    <p:extLst>
      <p:ext uri="{BB962C8B-B14F-4D97-AF65-F5344CB8AC3E}">
        <p14:creationId xmlns:p14="http://schemas.microsoft.com/office/powerpoint/2010/main" val="39379369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425595" y="637850"/>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OUTPUT SCREENSHOTS</a:t>
            </a:r>
            <a:endParaRPr dirty="0"/>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20</a:t>
            </a:fld>
            <a:endParaRPr/>
          </a:p>
        </p:txBody>
      </p:sp>
      <p:sp>
        <p:nvSpPr>
          <p:cNvPr id="4" name="TextBox 3">
            <a:extLst>
              <a:ext uri="{FF2B5EF4-FFF2-40B4-BE49-F238E27FC236}">
                <a16:creationId xmlns:a16="http://schemas.microsoft.com/office/drawing/2014/main" id="{2906B261-873F-4CC8-B454-04BA55A1B79B}"/>
              </a:ext>
            </a:extLst>
          </p:cNvPr>
          <p:cNvSpPr txBox="1"/>
          <p:nvPr/>
        </p:nvSpPr>
        <p:spPr>
          <a:xfrm>
            <a:off x="3783495" y="4556386"/>
            <a:ext cx="1981200" cy="307777"/>
          </a:xfrm>
          <a:prstGeom prst="rect">
            <a:avLst/>
          </a:prstGeom>
          <a:noFill/>
        </p:spPr>
        <p:txBody>
          <a:bodyPr wrap="square" rtlCol="0">
            <a:spAutoFit/>
          </a:bodyPr>
          <a:lstStyle/>
          <a:p>
            <a:r>
              <a:rPr lang="en-US" dirty="0">
                <a:solidFill>
                  <a:schemeClr val="tx1"/>
                </a:solidFill>
                <a:latin typeface="Barlow Light" panose="020B0604020202020204" charset="0"/>
              </a:rPr>
              <a:t>Books for Sale</a:t>
            </a:r>
          </a:p>
        </p:txBody>
      </p:sp>
      <p:pic>
        <p:nvPicPr>
          <p:cNvPr id="6" name="Picture 5">
            <a:extLst>
              <a:ext uri="{FF2B5EF4-FFF2-40B4-BE49-F238E27FC236}">
                <a16:creationId xmlns:a16="http://schemas.microsoft.com/office/drawing/2014/main" id="{3FA63022-B9DC-410B-9052-557182CBC62C}"/>
              </a:ext>
            </a:extLst>
          </p:cNvPr>
          <p:cNvPicPr/>
          <p:nvPr/>
        </p:nvPicPr>
        <p:blipFill>
          <a:blip r:embed="rId3">
            <a:extLst>
              <a:ext uri="{28A0092B-C50C-407E-A947-70E740481C1C}">
                <a14:useLocalDpi xmlns:a14="http://schemas.microsoft.com/office/drawing/2010/main" val="0"/>
              </a:ext>
            </a:extLst>
          </a:blip>
          <a:stretch>
            <a:fillRect/>
          </a:stretch>
        </p:blipFill>
        <p:spPr>
          <a:xfrm>
            <a:off x="1510747" y="1232362"/>
            <a:ext cx="5585792" cy="3273288"/>
          </a:xfrm>
          <a:prstGeom prst="rect">
            <a:avLst/>
          </a:prstGeom>
          <a:ln>
            <a:solidFill>
              <a:schemeClr val="tx1"/>
            </a:solidFill>
          </a:ln>
        </p:spPr>
      </p:pic>
    </p:spTree>
    <p:extLst>
      <p:ext uri="{BB962C8B-B14F-4D97-AF65-F5344CB8AC3E}">
        <p14:creationId xmlns:p14="http://schemas.microsoft.com/office/powerpoint/2010/main" val="1646864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425595" y="637850"/>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OUTPUT SCREENSHOTS</a:t>
            </a:r>
            <a:endParaRPr dirty="0"/>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21</a:t>
            </a:fld>
            <a:endParaRPr/>
          </a:p>
        </p:txBody>
      </p:sp>
      <p:sp>
        <p:nvSpPr>
          <p:cNvPr id="4" name="TextBox 3">
            <a:extLst>
              <a:ext uri="{FF2B5EF4-FFF2-40B4-BE49-F238E27FC236}">
                <a16:creationId xmlns:a16="http://schemas.microsoft.com/office/drawing/2014/main" id="{2906B261-873F-4CC8-B454-04BA55A1B79B}"/>
              </a:ext>
            </a:extLst>
          </p:cNvPr>
          <p:cNvSpPr txBox="1"/>
          <p:nvPr/>
        </p:nvSpPr>
        <p:spPr>
          <a:xfrm>
            <a:off x="3733800" y="4496662"/>
            <a:ext cx="1981200" cy="307777"/>
          </a:xfrm>
          <a:prstGeom prst="rect">
            <a:avLst/>
          </a:prstGeom>
          <a:noFill/>
        </p:spPr>
        <p:txBody>
          <a:bodyPr wrap="square" rtlCol="0">
            <a:spAutoFit/>
          </a:bodyPr>
          <a:lstStyle/>
          <a:p>
            <a:r>
              <a:rPr lang="en-US" dirty="0">
                <a:solidFill>
                  <a:schemeClr val="tx1"/>
                </a:solidFill>
                <a:latin typeface="Barlow Light" panose="020B0604020202020204" charset="0"/>
              </a:rPr>
              <a:t>Search Books</a:t>
            </a:r>
          </a:p>
        </p:txBody>
      </p:sp>
      <p:pic>
        <p:nvPicPr>
          <p:cNvPr id="7" name="Picture 6">
            <a:extLst>
              <a:ext uri="{FF2B5EF4-FFF2-40B4-BE49-F238E27FC236}">
                <a16:creationId xmlns:a16="http://schemas.microsoft.com/office/drawing/2014/main" id="{6ADE18C7-2FB4-4C39-B037-5A79127C03CB}"/>
              </a:ext>
            </a:extLst>
          </p:cNvPr>
          <p:cNvPicPr/>
          <p:nvPr/>
        </p:nvPicPr>
        <p:blipFill>
          <a:blip r:embed="rId3">
            <a:extLst>
              <a:ext uri="{28A0092B-C50C-407E-A947-70E740481C1C}">
                <a14:useLocalDpi xmlns:a14="http://schemas.microsoft.com/office/drawing/2010/main" val="0"/>
              </a:ext>
            </a:extLst>
          </a:blip>
          <a:stretch>
            <a:fillRect/>
          </a:stretch>
        </p:blipFill>
        <p:spPr>
          <a:xfrm>
            <a:off x="1669774" y="1228599"/>
            <a:ext cx="5161722" cy="3133337"/>
          </a:xfrm>
          <a:prstGeom prst="rect">
            <a:avLst/>
          </a:prstGeom>
          <a:ln>
            <a:solidFill>
              <a:schemeClr val="tx1"/>
            </a:solidFill>
          </a:ln>
        </p:spPr>
      </p:pic>
    </p:spTree>
    <p:extLst>
      <p:ext uri="{BB962C8B-B14F-4D97-AF65-F5344CB8AC3E}">
        <p14:creationId xmlns:p14="http://schemas.microsoft.com/office/powerpoint/2010/main" val="2177377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425595" y="637850"/>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OUTPUT SCREENSHOTS</a:t>
            </a:r>
            <a:endParaRPr dirty="0"/>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22</a:t>
            </a:fld>
            <a:endParaRPr/>
          </a:p>
        </p:txBody>
      </p:sp>
      <p:sp>
        <p:nvSpPr>
          <p:cNvPr id="4" name="TextBox 3">
            <a:extLst>
              <a:ext uri="{FF2B5EF4-FFF2-40B4-BE49-F238E27FC236}">
                <a16:creationId xmlns:a16="http://schemas.microsoft.com/office/drawing/2014/main" id="{2906B261-873F-4CC8-B454-04BA55A1B79B}"/>
              </a:ext>
            </a:extLst>
          </p:cNvPr>
          <p:cNvSpPr txBox="1"/>
          <p:nvPr/>
        </p:nvSpPr>
        <p:spPr>
          <a:xfrm>
            <a:off x="3733800" y="4496662"/>
            <a:ext cx="1096617" cy="307777"/>
          </a:xfrm>
          <a:prstGeom prst="rect">
            <a:avLst/>
          </a:prstGeom>
          <a:noFill/>
        </p:spPr>
        <p:txBody>
          <a:bodyPr wrap="square" rtlCol="0">
            <a:spAutoFit/>
          </a:bodyPr>
          <a:lstStyle/>
          <a:p>
            <a:r>
              <a:rPr lang="en-US" dirty="0">
                <a:solidFill>
                  <a:schemeClr val="tx1"/>
                </a:solidFill>
                <a:latin typeface="Barlow Light" panose="020B0604020202020204" charset="0"/>
              </a:rPr>
              <a:t>Buy Books</a:t>
            </a:r>
          </a:p>
        </p:txBody>
      </p:sp>
      <p:pic>
        <p:nvPicPr>
          <p:cNvPr id="6" name="Picture 5">
            <a:extLst>
              <a:ext uri="{FF2B5EF4-FFF2-40B4-BE49-F238E27FC236}">
                <a16:creationId xmlns:a16="http://schemas.microsoft.com/office/drawing/2014/main" id="{4A46B5CE-3FFD-4DC7-892A-57509BC8D1CB}"/>
              </a:ext>
            </a:extLst>
          </p:cNvPr>
          <p:cNvPicPr/>
          <p:nvPr/>
        </p:nvPicPr>
        <p:blipFill>
          <a:blip r:embed="rId3">
            <a:extLst>
              <a:ext uri="{28A0092B-C50C-407E-A947-70E740481C1C}">
                <a14:useLocalDpi xmlns:a14="http://schemas.microsoft.com/office/drawing/2010/main" val="0"/>
              </a:ext>
            </a:extLst>
          </a:blip>
          <a:stretch>
            <a:fillRect/>
          </a:stretch>
        </p:blipFill>
        <p:spPr>
          <a:xfrm>
            <a:off x="1377950" y="1232452"/>
            <a:ext cx="6056520" cy="3190958"/>
          </a:xfrm>
          <a:prstGeom prst="rect">
            <a:avLst/>
          </a:prstGeom>
          <a:ln>
            <a:solidFill>
              <a:schemeClr val="tx1"/>
            </a:solidFill>
          </a:ln>
        </p:spPr>
      </p:pic>
    </p:spTree>
    <p:extLst>
      <p:ext uri="{BB962C8B-B14F-4D97-AF65-F5344CB8AC3E}">
        <p14:creationId xmlns:p14="http://schemas.microsoft.com/office/powerpoint/2010/main" val="34877378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425595" y="637850"/>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OUTPUT SCREENSHOTS</a:t>
            </a:r>
            <a:endParaRPr dirty="0"/>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
        <p:nvSpPr>
          <p:cNvPr id="4" name="TextBox 3">
            <a:extLst>
              <a:ext uri="{FF2B5EF4-FFF2-40B4-BE49-F238E27FC236}">
                <a16:creationId xmlns:a16="http://schemas.microsoft.com/office/drawing/2014/main" id="{2906B261-873F-4CC8-B454-04BA55A1B79B}"/>
              </a:ext>
            </a:extLst>
          </p:cNvPr>
          <p:cNvSpPr txBox="1"/>
          <p:nvPr/>
        </p:nvSpPr>
        <p:spPr>
          <a:xfrm>
            <a:off x="3733799" y="4496662"/>
            <a:ext cx="1494183" cy="307777"/>
          </a:xfrm>
          <a:prstGeom prst="rect">
            <a:avLst/>
          </a:prstGeom>
          <a:noFill/>
        </p:spPr>
        <p:txBody>
          <a:bodyPr wrap="square" rtlCol="0">
            <a:spAutoFit/>
          </a:bodyPr>
          <a:lstStyle/>
          <a:p>
            <a:r>
              <a:rPr lang="en-US" dirty="0">
                <a:solidFill>
                  <a:schemeClr val="tx1"/>
                </a:solidFill>
                <a:latin typeface="Barlow Light" panose="020B0604020202020204" charset="0"/>
              </a:rPr>
              <a:t>Order Summary</a:t>
            </a:r>
          </a:p>
        </p:txBody>
      </p:sp>
      <p:pic>
        <p:nvPicPr>
          <p:cNvPr id="7" name="Picture 6">
            <a:extLst>
              <a:ext uri="{FF2B5EF4-FFF2-40B4-BE49-F238E27FC236}">
                <a16:creationId xmlns:a16="http://schemas.microsoft.com/office/drawing/2014/main" id="{2BDB58A1-59B2-4844-AFA2-B2BD8A170D32}"/>
              </a:ext>
            </a:extLst>
          </p:cNvPr>
          <p:cNvPicPr/>
          <p:nvPr/>
        </p:nvPicPr>
        <p:blipFill>
          <a:blip r:embed="rId3">
            <a:extLst>
              <a:ext uri="{28A0092B-C50C-407E-A947-70E740481C1C}">
                <a14:useLocalDpi xmlns:a14="http://schemas.microsoft.com/office/drawing/2010/main" val="0"/>
              </a:ext>
            </a:extLst>
          </a:blip>
          <a:stretch>
            <a:fillRect/>
          </a:stretch>
        </p:blipFill>
        <p:spPr>
          <a:xfrm>
            <a:off x="1223685" y="1294084"/>
            <a:ext cx="6378575" cy="3154680"/>
          </a:xfrm>
          <a:prstGeom prst="rect">
            <a:avLst/>
          </a:prstGeom>
          <a:ln>
            <a:solidFill>
              <a:schemeClr val="tx1"/>
            </a:solidFill>
          </a:ln>
        </p:spPr>
      </p:pic>
    </p:spTree>
    <p:extLst>
      <p:ext uri="{BB962C8B-B14F-4D97-AF65-F5344CB8AC3E}">
        <p14:creationId xmlns:p14="http://schemas.microsoft.com/office/powerpoint/2010/main" val="15954414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425595" y="637850"/>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OUTPUT SCREENSHOTS</a:t>
            </a:r>
            <a:endParaRPr dirty="0"/>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4" name="TextBox 3">
            <a:extLst>
              <a:ext uri="{FF2B5EF4-FFF2-40B4-BE49-F238E27FC236}">
                <a16:creationId xmlns:a16="http://schemas.microsoft.com/office/drawing/2014/main" id="{2906B261-873F-4CC8-B454-04BA55A1B79B}"/>
              </a:ext>
            </a:extLst>
          </p:cNvPr>
          <p:cNvSpPr txBox="1"/>
          <p:nvPr/>
        </p:nvSpPr>
        <p:spPr>
          <a:xfrm>
            <a:off x="3887855" y="4505650"/>
            <a:ext cx="1494183" cy="307777"/>
          </a:xfrm>
          <a:prstGeom prst="rect">
            <a:avLst/>
          </a:prstGeom>
          <a:noFill/>
        </p:spPr>
        <p:txBody>
          <a:bodyPr wrap="square" rtlCol="0">
            <a:spAutoFit/>
          </a:bodyPr>
          <a:lstStyle/>
          <a:p>
            <a:r>
              <a:rPr lang="en-US" dirty="0">
                <a:solidFill>
                  <a:schemeClr val="tx1"/>
                </a:solidFill>
                <a:latin typeface="Barlow Light" panose="020B0604020202020204" charset="0"/>
              </a:rPr>
              <a:t>Add Book</a:t>
            </a:r>
          </a:p>
        </p:txBody>
      </p:sp>
      <p:pic>
        <p:nvPicPr>
          <p:cNvPr id="6" name="Picture 5">
            <a:extLst>
              <a:ext uri="{FF2B5EF4-FFF2-40B4-BE49-F238E27FC236}">
                <a16:creationId xmlns:a16="http://schemas.microsoft.com/office/drawing/2014/main" id="{1F8DE67F-BA34-41F4-AEEA-D00D58B56178}"/>
              </a:ext>
            </a:extLst>
          </p:cNvPr>
          <p:cNvPicPr/>
          <p:nvPr/>
        </p:nvPicPr>
        <p:blipFill>
          <a:blip r:embed="rId3">
            <a:extLst>
              <a:ext uri="{28A0092B-C50C-407E-A947-70E740481C1C}">
                <a14:useLocalDpi xmlns:a14="http://schemas.microsoft.com/office/drawing/2010/main" val="0"/>
              </a:ext>
            </a:extLst>
          </a:blip>
          <a:stretch>
            <a:fillRect/>
          </a:stretch>
        </p:blipFill>
        <p:spPr>
          <a:xfrm>
            <a:off x="2027920" y="1191971"/>
            <a:ext cx="4746914" cy="3304691"/>
          </a:xfrm>
          <a:prstGeom prst="rect">
            <a:avLst/>
          </a:prstGeom>
        </p:spPr>
      </p:pic>
    </p:spTree>
    <p:extLst>
      <p:ext uri="{BB962C8B-B14F-4D97-AF65-F5344CB8AC3E}">
        <p14:creationId xmlns:p14="http://schemas.microsoft.com/office/powerpoint/2010/main" val="29032775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4" name="Google Shape;274;p20"/>
          <p:cNvSpPr txBox="1">
            <a:spLocks noGrp="1"/>
          </p:cNvSpPr>
          <p:nvPr>
            <p:ph type="title"/>
          </p:nvPr>
        </p:nvSpPr>
        <p:spPr>
          <a:xfrm>
            <a:off x="425595" y="637850"/>
            <a:ext cx="43485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OUTPUT SCREENSHOTS</a:t>
            </a:r>
            <a:endParaRPr dirty="0"/>
          </a:p>
        </p:txBody>
      </p:sp>
      <p:sp>
        <p:nvSpPr>
          <p:cNvPr id="276" name="Google Shape;276;p20"/>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25</a:t>
            </a:fld>
            <a:endParaRPr/>
          </a:p>
        </p:txBody>
      </p:sp>
      <p:sp>
        <p:nvSpPr>
          <p:cNvPr id="4" name="TextBox 3">
            <a:extLst>
              <a:ext uri="{FF2B5EF4-FFF2-40B4-BE49-F238E27FC236}">
                <a16:creationId xmlns:a16="http://schemas.microsoft.com/office/drawing/2014/main" id="{2906B261-873F-4CC8-B454-04BA55A1B79B}"/>
              </a:ext>
            </a:extLst>
          </p:cNvPr>
          <p:cNvSpPr txBox="1"/>
          <p:nvPr/>
        </p:nvSpPr>
        <p:spPr>
          <a:xfrm>
            <a:off x="3730487" y="4526341"/>
            <a:ext cx="1790699" cy="307777"/>
          </a:xfrm>
          <a:prstGeom prst="rect">
            <a:avLst/>
          </a:prstGeom>
          <a:noFill/>
        </p:spPr>
        <p:txBody>
          <a:bodyPr wrap="square" rtlCol="0">
            <a:spAutoFit/>
          </a:bodyPr>
          <a:lstStyle/>
          <a:p>
            <a:r>
              <a:rPr lang="en-US" dirty="0">
                <a:solidFill>
                  <a:schemeClr val="tx1"/>
                </a:solidFill>
                <a:latin typeface="Barlow Light" panose="020B0604020202020204" charset="0"/>
              </a:rPr>
              <a:t>Seller Dashboard</a:t>
            </a:r>
          </a:p>
        </p:txBody>
      </p:sp>
      <p:pic>
        <p:nvPicPr>
          <p:cNvPr id="7" name="Picture 6">
            <a:extLst>
              <a:ext uri="{FF2B5EF4-FFF2-40B4-BE49-F238E27FC236}">
                <a16:creationId xmlns:a16="http://schemas.microsoft.com/office/drawing/2014/main" id="{D8B2BD16-A85B-437B-BC9B-A4AC0A383C73}"/>
              </a:ext>
            </a:extLst>
          </p:cNvPr>
          <p:cNvPicPr/>
          <p:nvPr/>
        </p:nvPicPr>
        <p:blipFill>
          <a:blip r:embed="rId3">
            <a:extLst>
              <a:ext uri="{28A0092B-C50C-407E-A947-70E740481C1C}">
                <a14:useLocalDpi xmlns:a14="http://schemas.microsoft.com/office/drawing/2010/main" val="0"/>
              </a:ext>
            </a:extLst>
          </a:blip>
          <a:stretch>
            <a:fillRect/>
          </a:stretch>
        </p:blipFill>
        <p:spPr>
          <a:xfrm>
            <a:off x="1411784" y="1208730"/>
            <a:ext cx="6161405" cy="3296920"/>
          </a:xfrm>
          <a:prstGeom prst="rect">
            <a:avLst/>
          </a:prstGeom>
          <a:ln>
            <a:solidFill>
              <a:schemeClr val="tx1"/>
            </a:solidFill>
          </a:ln>
        </p:spPr>
      </p:pic>
    </p:spTree>
    <p:extLst>
      <p:ext uri="{BB962C8B-B14F-4D97-AF65-F5344CB8AC3E}">
        <p14:creationId xmlns:p14="http://schemas.microsoft.com/office/powerpoint/2010/main" val="29122328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34"/>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CONCLUSION</a:t>
            </a:r>
            <a:endParaRPr dirty="0"/>
          </a:p>
        </p:txBody>
      </p:sp>
      <p:sp>
        <p:nvSpPr>
          <p:cNvPr id="477" name="Google Shape;477;p34"/>
          <p:cNvSpPr txBox="1">
            <a:spLocks noGrp="1"/>
          </p:cNvSpPr>
          <p:nvPr>
            <p:ph type="body" idx="1"/>
          </p:nvPr>
        </p:nvSpPr>
        <p:spPr>
          <a:xfrm>
            <a:off x="855300" y="1457739"/>
            <a:ext cx="3758620" cy="3089137"/>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dirty="0"/>
              <a:t>Through this web app, users can add, sell, buy and resell owned books using Ether on the Ethereum Blockchain Network.</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Using this model, decentralization is implemented thus providing secure and efficient transactions to the users.</a:t>
            </a:r>
          </a:p>
        </p:txBody>
      </p:sp>
      <p:sp>
        <p:nvSpPr>
          <p:cNvPr id="478" name="Google Shape;478;p34"/>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26</a:t>
            </a:fld>
            <a:endParaRPr/>
          </a:p>
        </p:txBody>
      </p:sp>
      <p:grpSp>
        <p:nvGrpSpPr>
          <p:cNvPr id="5" name="Google Shape;456;p32">
            <a:extLst>
              <a:ext uri="{FF2B5EF4-FFF2-40B4-BE49-F238E27FC236}">
                <a16:creationId xmlns:a16="http://schemas.microsoft.com/office/drawing/2014/main" id="{9D93AE45-A6E5-410D-BB91-F25E77138ADB}"/>
              </a:ext>
            </a:extLst>
          </p:cNvPr>
          <p:cNvGrpSpPr/>
          <p:nvPr/>
        </p:nvGrpSpPr>
        <p:grpSpPr>
          <a:xfrm>
            <a:off x="4929809" y="1241138"/>
            <a:ext cx="3855570" cy="2250810"/>
            <a:chOff x="4243174" y="1241129"/>
            <a:chExt cx="4542205" cy="2661224"/>
          </a:xfrm>
        </p:grpSpPr>
        <p:sp>
          <p:nvSpPr>
            <p:cNvPr id="6" name="Google Shape;457;p32">
              <a:extLst>
                <a:ext uri="{FF2B5EF4-FFF2-40B4-BE49-F238E27FC236}">
                  <a16:creationId xmlns:a16="http://schemas.microsoft.com/office/drawing/2014/main" id="{ACD491C0-3CFA-4B88-AD11-6F791576C26D}"/>
                </a:ext>
              </a:extLst>
            </p:cNvPr>
            <p:cNvSpPr/>
            <p:nvPr/>
          </p:nvSpPr>
          <p:spPr>
            <a:xfrm>
              <a:off x="4614624" y="124112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rgbClr val="FFFFFF">
                    <a:alpha val="29803"/>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458;p32">
              <a:extLst>
                <a:ext uri="{FF2B5EF4-FFF2-40B4-BE49-F238E27FC236}">
                  <a16:creationId xmlns:a16="http://schemas.microsoft.com/office/drawing/2014/main" id="{0F3C19A0-CF5F-4993-8A22-AED2A461F943}"/>
                </a:ext>
              </a:extLst>
            </p:cNvPr>
            <p:cNvSpPr/>
            <p:nvPr/>
          </p:nvSpPr>
          <p:spPr>
            <a:xfrm>
              <a:off x="4243174" y="383232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459;p32">
              <a:extLst>
                <a:ext uri="{FF2B5EF4-FFF2-40B4-BE49-F238E27FC236}">
                  <a16:creationId xmlns:a16="http://schemas.microsoft.com/office/drawing/2014/main" id="{D7FF5DE6-6FC4-41CA-943A-DCA9A19403AD}"/>
                </a:ext>
              </a:extLst>
            </p:cNvPr>
            <p:cNvSpPr/>
            <p:nvPr/>
          </p:nvSpPr>
          <p:spPr>
            <a:xfrm>
              <a:off x="4243174" y="377629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rgbClr val="FFFFFF">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460;p32">
              <a:extLst>
                <a:ext uri="{FF2B5EF4-FFF2-40B4-BE49-F238E27FC236}">
                  <a16:creationId xmlns:a16="http://schemas.microsoft.com/office/drawing/2014/main" id="{058ECBD9-D714-4864-92FE-31AF77B8697C}"/>
                </a:ext>
              </a:extLst>
            </p:cNvPr>
            <p:cNvSpPr/>
            <p:nvPr/>
          </p:nvSpPr>
          <p:spPr>
            <a:xfrm>
              <a:off x="6177518" y="377629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0" name="Picture 9">
            <a:extLst>
              <a:ext uri="{FF2B5EF4-FFF2-40B4-BE49-F238E27FC236}">
                <a16:creationId xmlns:a16="http://schemas.microsoft.com/office/drawing/2014/main" id="{00095DCA-F133-4B03-B755-D1DF020A9D6A}"/>
              </a:ext>
            </a:extLst>
          </p:cNvPr>
          <p:cNvPicPr/>
          <p:nvPr/>
        </p:nvPicPr>
        <p:blipFill>
          <a:blip r:embed="rId3">
            <a:extLst>
              <a:ext uri="{28A0092B-C50C-407E-A947-70E740481C1C}">
                <a14:useLocalDpi xmlns:a14="http://schemas.microsoft.com/office/drawing/2010/main" val="0"/>
              </a:ext>
            </a:extLst>
          </a:blip>
          <a:stretch>
            <a:fillRect/>
          </a:stretch>
        </p:blipFill>
        <p:spPr>
          <a:xfrm>
            <a:off x="5327374" y="1364975"/>
            <a:ext cx="3061252" cy="1891190"/>
          </a:xfrm>
          <a:prstGeom prst="rect">
            <a:avLst/>
          </a:prstGeom>
          <a:effectLst>
            <a:softEdge rad="31750"/>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35"/>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FUTURE SCOPE</a:t>
            </a:r>
            <a:endParaRPr dirty="0"/>
          </a:p>
        </p:txBody>
      </p:sp>
      <p:sp>
        <p:nvSpPr>
          <p:cNvPr id="484" name="Google Shape;484;p35"/>
          <p:cNvSpPr txBox="1">
            <a:spLocks noGrp="1"/>
          </p:cNvSpPr>
          <p:nvPr>
            <p:ph type="body" idx="1"/>
          </p:nvPr>
        </p:nvSpPr>
        <p:spPr>
          <a:xfrm>
            <a:off x="855300" y="1559358"/>
            <a:ext cx="7433400" cy="2365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800" dirty="0"/>
              <a:t>This model can also be implemented for e-Books using ERC721 Non-Fungible Tokens which provide one NFT to each book. The owner of the token will be the owner of the book. The Ether transactions can be put on hold until the buyer receives the book thus implementing the Smart Contracts to their full extent. </a:t>
            </a:r>
            <a:endParaRPr sz="1800" dirty="0"/>
          </a:p>
        </p:txBody>
      </p:sp>
      <p:sp>
        <p:nvSpPr>
          <p:cNvPr id="486" name="Google Shape;486;p35"/>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35"/>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BIBLIOGRAPHY</a:t>
            </a:r>
            <a:endParaRPr dirty="0"/>
          </a:p>
        </p:txBody>
      </p:sp>
      <p:sp>
        <p:nvSpPr>
          <p:cNvPr id="484" name="Google Shape;484;p35"/>
          <p:cNvSpPr txBox="1">
            <a:spLocks noGrp="1"/>
          </p:cNvSpPr>
          <p:nvPr>
            <p:ph type="body" idx="1"/>
          </p:nvPr>
        </p:nvSpPr>
        <p:spPr>
          <a:xfrm>
            <a:off x="855300" y="1559358"/>
            <a:ext cx="7433400" cy="2365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800" dirty="0"/>
              <a:t>Books used for collecting the information are:</a:t>
            </a:r>
          </a:p>
          <a:p>
            <a:pPr marL="0" lvl="0" indent="0" algn="l" rtl="0">
              <a:spcBef>
                <a:spcPts val="0"/>
              </a:spcBef>
              <a:spcAft>
                <a:spcPts val="0"/>
              </a:spcAft>
              <a:buNone/>
            </a:pPr>
            <a:r>
              <a:rPr lang="en-US" sz="1800" dirty="0"/>
              <a:t>	Mastering Ethereum by </a:t>
            </a:r>
            <a:r>
              <a:rPr lang="en-US" sz="1800" dirty="0" err="1"/>
              <a:t>Merunas</a:t>
            </a:r>
            <a:r>
              <a:rPr lang="en-US" sz="1800" dirty="0"/>
              <a:t> </a:t>
            </a:r>
            <a:r>
              <a:rPr lang="en-US" sz="1800" dirty="0" err="1"/>
              <a:t>Grincalaitis</a:t>
            </a:r>
            <a:endParaRPr lang="en-US" sz="1800" dirty="0"/>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The following websites are used for collecting the information:</a:t>
            </a:r>
          </a:p>
          <a:p>
            <a:pPr marL="914400" lvl="2" indent="0">
              <a:spcBef>
                <a:spcPts val="0"/>
              </a:spcBef>
              <a:buNone/>
            </a:pPr>
            <a:r>
              <a:rPr lang="en-US" sz="1800" dirty="0"/>
              <a:t>www.wikipedia.com</a:t>
            </a:r>
          </a:p>
          <a:p>
            <a:pPr marL="914400" lvl="2" indent="0">
              <a:spcBef>
                <a:spcPts val="0"/>
              </a:spcBef>
              <a:buNone/>
            </a:pPr>
            <a:r>
              <a:rPr lang="en-US" sz="1800" dirty="0"/>
              <a:t>http://stackoverflow.com/ </a:t>
            </a:r>
          </a:p>
        </p:txBody>
      </p:sp>
      <p:sp>
        <p:nvSpPr>
          <p:cNvPr id="486" name="Google Shape;486;p35"/>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spTree>
    <p:extLst>
      <p:ext uri="{BB962C8B-B14F-4D97-AF65-F5344CB8AC3E}">
        <p14:creationId xmlns:p14="http://schemas.microsoft.com/office/powerpoint/2010/main" val="37228376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33"/>
          <p:cNvSpPr txBox="1">
            <a:spLocks noGrp="1"/>
          </p:cNvSpPr>
          <p:nvPr>
            <p:ph type="ctrTitle" idx="4294967295"/>
          </p:nvPr>
        </p:nvSpPr>
        <p:spPr>
          <a:xfrm>
            <a:off x="855299" y="1991850"/>
            <a:ext cx="4067883"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800" dirty="0"/>
              <a:t>THANK YOU!</a:t>
            </a:r>
            <a:endParaRPr sz="4800" dirty="0"/>
          </a:p>
        </p:txBody>
      </p:sp>
      <p:sp>
        <p:nvSpPr>
          <p:cNvPr id="471" name="Google Shape;471;p33"/>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grpSp>
        <p:nvGrpSpPr>
          <p:cNvPr id="6" name="Grupo 53">
            <a:extLst>
              <a:ext uri="{FF2B5EF4-FFF2-40B4-BE49-F238E27FC236}">
                <a16:creationId xmlns:a16="http://schemas.microsoft.com/office/drawing/2014/main" id="{C1C0CF39-E114-3949-A27F-1C46512C1BF9}"/>
              </a:ext>
            </a:extLst>
          </p:cNvPr>
          <p:cNvGrpSpPr/>
          <p:nvPr/>
        </p:nvGrpSpPr>
        <p:grpSpPr>
          <a:xfrm>
            <a:off x="4187688" y="424660"/>
            <a:ext cx="4238122" cy="4325189"/>
            <a:chOff x="7017258" y="4131327"/>
            <a:chExt cx="583504" cy="683980"/>
          </a:xfrm>
        </p:grpSpPr>
        <p:sp>
          <p:nvSpPr>
            <p:cNvPr id="7" name="Google Shape;1160;p46">
              <a:extLst>
                <a:ext uri="{FF2B5EF4-FFF2-40B4-BE49-F238E27FC236}">
                  <a16:creationId xmlns:a16="http://schemas.microsoft.com/office/drawing/2014/main" id="{0B46D6C6-9873-6D47-AAD1-DB7F3E676FA1}"/>
                </a:ext>
              </a:extLst>
            </p:cNvPr>
            <p:cNvSpPr/>
            <p:nvPr/>
          </p:nvSpPr>
          <p:spPr>
            <a:xfrm>
              <a:off x="7315814" y="4178415"/>
              <a:ext cx="150241" cy="410597"/>
            </a:xfrm>
            <a:custGeom>
              <a:avLst/>
              <a:gdLst/>
              <a:ahLst/>
              <a:cxnLst/>
              <a:rect l="l" t="t" r="r" b="b"/>
              <a:pathLst>
                <a:path w="1502409" h="4105966" extrusionOk="0">
                  <a:moveTo>
                    <a:pt x="0" y="0"/>
                  </a:moveTo>
                  <a:lnTo>
                    <a:pt x="1502410" y="868091"/>
                  </a:lnTo>
                  <a:lnTo>
                    <a:pt x="1502410" y="4105966"/>
                  </a:lnTo>
                  <a:lnTo>
                    <a:pt x="0" y="3238679"/>
                  </a:lnTo>
                  <a:lnTo>
                    <a:pt x="0" y="0"/>
                  </a:lnTo>
                  <a:close/>
                </a:path>
              </a:pathLst>
            </a:custGeom>
            <a:solidFill>
              <a:srgbClr val="FFFFFF">
                <a:alpha val="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1161;p46">
              <a:extLst>
                <a:ext uri="{FF2B5EF4-FFF2-40B4-BE49-F238E27FC236}">
                  <a16:creationId xmlns:a16="http://schemas.microsoft.com/office/drawing/2014/main" id="{DA490056-2149-524D-843B-0B23B4A63343}"/>
                </a:ext>
              </a:extLst>
            </p:cNvPr>
            <p:cNvSpPr/>
            <p:nvPr/>
          </p:nvSpPr>
          <p:spPr>
            <a:xfrm>
              <a:off x="7320563" y="4281056"/>
              <a:ext cx="70592" cy="94782"/>
            </a:xfrm>
            <a:custGeom>
              <a:avLst/>
              <a:gdLst/>
              <a:ahLst/>
              <a:cxnLst/>
              <a:rect l="l" t="t" r="r" b="b"/>
              <a:pathLst>
                <a:path w="705920" h="947817" extrusionOk="0">
                  <a:moveTo>
                    <a:pt x="352852" y="947818"/>
                  </a:moveTo>
                  <a:cubicBezTo>
                    <a:pt x="-335753" y="51620"/>
                    <a:pt x="162642" y="-272810"/>
                    <a:pt x="352852" y="252381"/>
                  </a:cubicBezTo>
                  <a:cubicBezTo>
                    <a:pt x="543863" y="-49564"/>
                    <a:pt x="1041456" y="855467"/>
                    <a:pt x="352852" y="947818"/>
                  </a:cubicBezTo>
                  <a:close/>
                </a:path>
              </a:pathLst>
            </a:custGeom>
            <a:solidFill>
              <a:srgbClr val="FFFFFF">
                <a:alpha val="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 name="Google Shape;1162;p46">
              <a:extLst>
                <a:ext uri="{FF2B5EF4-FFF2-40B4-BE49-F238E27FC236}">
                  <a16:creationId xmlns:a16="http://schemas.microsoft.com/office/drawing/2014/main" id="{3C5EE54E-1191-F64D-B370-D9B5C3978D8F}"/>
                </a:ext>
              </a:extLst>
            </p:cNvPr>
            <p:cNvSpPr/>
            <p:nvPr/>
          </p:nvSpPr>
          <p:spPr>
            <a:xfrm>
              <a:off x="7077193" y="4326164"/>
              <a:ext cx="134029" cy="147278"/>
            </a:xfrm>
            <a:custGeom>
              <a:avLst/>
              <a:gdLst/>
              <a:ahLst/>
              <a:cxnLst/>
              <a:rect l="l" t="t" r="r" b="b"/>
              <a:pathLst>
                <a:path w="1340290" h="1472783" extrusionOk="0">
                  <a:moveTo>
                    <a:pt x="1340291" y="774135"/>
                  </a:moveTo>
                  <a:lnTo>
                    <a:pt x="0" y="0"/>
                  </a:lnTo>
                  <a:lnTo>
                    <a:pt x="0" y="698649"/>
                  </a:lnTo>
                  <a:lnTo>
                    <a:pt x="1340291" y="1472784"/>
                  </a:lnTo>
                  <a:lnTo>
                    <a:pt x="1340291" y="774135"/>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 name="Google Shape;1163;p46">
              <a:extLst>
                <a:ext uri="{FF2B5EF4-FFF2-40B4-BE49-F238E27FC236}">
                  <a16:creationId xmlns:a16="http://schemas.microsoft.com/office/drawing/2014/main" id="{BA083FF7-428D-C24A-B881-36F5DB395AF1}"/>
                </a:ext>
              </a:extLst>
            </p:cNvPr>
            <p:cNvSpPr/>
            <p:nvPr/>
          </p:nvSpPr>
          <p:spPr>
            <a:xfrm>
              <a:off x="7089116" y="4349542"/>
              <a:ext cx="15249" cy="22656"/>
            </a:xfrm>
            <a:custGeom>
              <a:avLst/>
              <a:gdLst/>
              <a:ahLst/>
              <a:cxnLst/>
              <a:rect l="l" t="t" r="r" b="b"/>
              <a:pathLst>
                <a:path w="152488" h="226558" extrusionOk="0">
                  <a:moveTo>
                    <a:pt x="152488" y="157447"/>
                  </a:moveTo>
                  <a:cubicBezTo>
                    <a:pt x="152488" y="215266"/>
                    <a:pt x="118780" y="241767"/>
                    <a:pt x="76244" y="217675"/>
                  </a:cubicBezTo>
                  <a:cubicBezTo>
                    <a:pt x="34510" y="193584"/>
                    <a:pt x="0" y="126931"/>
                    <a:pt x="0" y="69112"/>
                  </a:cubicBezTo>
                  <a:cubicBezTo>
                    <a:pt x="0" y="11293"/>
                    <a:pt x="33708" y="-15208"/>
                    <a:pt x="76244" y="8884"/>
                  </a:cubicBezTo>
                  <a:cubicBezTo>
                    <a:pt x="118780" y="32975"/>
                    <a:pt x="152488" y="99628"/>
                    <a:pt x="152488" y="157447"/>
                  </a:cubicBezTo>
                  <a:close/>
                </a:path>
              </a:pathLst>
            </a:custGeom>
            <a:solidFill>
              <a:schemeClr val="accent2"/>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 name="Google Shape;1164;p46">
              <a:extLst>
                <a:ext uri="{FF2B5EF4-FFF2-40B4-BE49-F238E27FC236}">
                  <a16:creationId xmlns:a16="http://schemas.microsoft.com/office/drawing/2014/main" id="{839367E8-6B3B-B741-86D0-942ABD040E64}"/>
                </a:ext>
              </a:extLst>
            </p:cNvPr>
            <p:cNvSpPr/>
            <p:nvPr/>
          </p:nvSpPr>
          <p:spPr>
            <a:xfrm>
              <a:off x="7111362" y="4360598"/>
              <a:ext cx="48876" cy="39108"/>
            </a:xfrm>
            <a:custGeom>
              <a:avLst/>
              <a:gdLst/>
              <a:ahLst/>
              <a:cxnLst/>
              <a:rect l="l" t="t" r="r" b="b"/>
              <a:pathLst>
                <a:path w="488764" h="391082" extrusionOk="0">
                  <a:moveTo>
                    <a:pt x="0" y="0"/>
                  </a:moveTo>
                  <a:lnTo>
                    <a:pt x="488765" y="281869"/>
                  </a:lnTo>
                  <a:lnTo>
                    <a:pt x="488765" y="391083"/>
                  </a:lnTo>
                  <a:lnTo>
                    <a:pt x="0" y="110017"/>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1165;p46">
              <a:extLst>
                <a:ext uri="{FF2B5EF4-FFF2-40B4-BE49-F238E27FC236}">
                  <a16:creationId xmlns:a16="http://schemas.microsoft.com/office/drawing/2014/main" id="{A7B9A1FD-47D5-2949-A8F7-750BB12601C5}"/>
                </a:ext>
              </a:extLst>
            </p:cNvPr>
            <p:cNvSpPr/>
            <p:nvPr/>
          </p:nvSpPr>
          <p:spPr>
            <a:xfrm>
              <a:off x="7111442" y="4383982"/>
              <a:ext cx="85875" cy="60469"/>
            </a:xfrm>
            <a:custGeom>
              <a:avLst/>
              <a:gdLst/>
              <a:ahLst/>
              <a:cxnLst/>
              <a:rect l="l" t="t" r="r" b="b"/>
              <a:pathLst>
                <a:path w="858749" h="604692" extrusionOk="0">
                  <a:moveTo>
                    <a:pt x="0" y="0"/>
                  </a:moveTo>
                  <a:lnTo>
                    <a:pt x="858749" y="495479"/>
                  </a:lnTo>
                  <a:lnTo>
                    <a:pt x="858749" y="604692"/>
                  </a:lnTo>
                  <a:lnTo>
                    <a:pt x="0" y="10921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1166;p46">
              <a:extLst>
                <a:ext uri="{FF2B5EF4-FFF2-40B4-BE49-F238E27FC236}">
                  <a16:creationId xmlns:a16="http://schemas.microsoft.com/office/drawing/2014/main" id="{5FEC3C0A-4C02-A64E-9743-92B4501C194D}"/>
                </a:ext>
              </a:extLst>
            </p:cNvPr>
            <p:cNvSpPr/>
            <p:nvPr/>
          </p:nvSpPr>
          <p:spPr>
            <a:xfrm>
              <a:off x="7281165" y="4207564"/>
              <a:ext cx="150241" cy="410597"/>
            </a:xfrm>
            <a:custGeom>
              <a:avLst/>
              <a:gdLst/>
              <a:ahLst/>
              <a:cxnLst/>
              <a:rect l="l" t="t" r="r" b="b"/>
              <a:pathLst>
                <a:path w="1502410" h="4105966" extrusionOk="0">
                  <a:moveTo>
                    <a:pt x="0" y="0"/>
                  </a:moveTo>
                  <a:lnTo>
                    <a:pt x="1502410" y="868091"/>
                  </a:lnTo>
                  <a:lnTo>
                    <a:pt x="1502410" y="4105967"/>
                  </a:lnTo>
                  <a:lnTo>
                    <a:pt x="0" y="3238679"/>
                  </a:lnTo>
                  <a:lnTo>
                    <a:pt x="0" y="0"/>
                  </a:ln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 name="Google Shape;1167;p46">
              <a:extLst>
                <a:ext uri="{FF2B5EF4-FFF2-40B4-BE49-F238E27FC236}">
                  <a16:creationId xmlns:a16="http://schemas.microsoft.com/office/drawing/2014/main" id="{245CFDBC-B787-F140-A27C-8FE8AEB99F24}"/>
                </a:ext>
              </a:extLst>
            </p:cNvPr>
            <p:cNvSpPr/>
            <p:nvPr/>
          </p:nvSpPr>
          <p:spPr>
            <a:xfrm>
              <a:off x="7295649" y="4387505"/>
              <a:ext cx="120706" cy="80626"/>
            </a:xfrm>
            <a:custGeom>
              <a:avLst/>
              <a:gdLst/>
              <a:ahLst/>
              <a:cxnLst/>
              <a:rect l="l" t="t" r="r" b="b"/>
              <a:pathLst>
                <a:path w="1207064" h="806256" extrusionOk="0">
                  <a:moveTo>
                    <a:pt x="0" y="0"/>
                  </a:moveTo>
                  <a:lnTo>
                    <a:pt x="1207064" y="697043"/>
                  </a:lnTo>
                  <a:lnTo>
                    <a:pt x="1207064" y="806257"/>
                  </a:lnTo>
                  <a:lnTo>
                    <a:pt x="0" y="10921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 name="Google Shape;1168;p46">
              <a:extLst>
                <a:ext uri="{FF2B5EF4-FFF2-40B4-BE49-F238E27FC236}">
                  <a16:creationId xmlns:a16="http://schemas.microsoft.com/office/drawing/2014/main" id="{68B13998-FD80-8345-BC29-F5B03C07C4E8}"/>
                </a:ext>
              </a:extLst>
            </p:cNvPr>
            <p:cNvSpPr/>
            <p:nvPr/>
          </p:nvSpPr>
          <p:spPr>
            <a:xfrm>
              <a:off x="7304051" y="4414012"/>
              <a:ext cx="103772" cy="70909"/>
            </a:xfrm>
            <a:custGeom>
              <a:avLst/>
              <a:gdLst/>
              <a:ahLst/>
              <a:cxnLst/>
              <a:rect l="l" t="t" r="r" b="b"/>
              <a:pathLst>
                <a:path w="1037722" h="709088" extrusionOk="0">
                  <a:moveTo>
                    <a:pt x="0" y="0"/>
                  </a:moveTo>
                  <a:lnTo>
                    <a:pt x="1037722" y="599874"/>
                  </a:lnTo>
                  <a:lnTo>
                    <a:pt x="1037722" y="709088"/>
                  </a:lnTo>
                  <a:lnTo>
                    <a:pt x="0" y="10921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 name="Google Shape;1169;p46">
              <a:extLst>
                <a:ext uri="{FF2B5EF4-FFF2-40B4-BE49-F238E27FC236}">
                  <a16:creationId xmlns:a16="http://schemas.microsoft.com/office/drawing/2014/main" id="{551BFB32-2776-2F40-8765-7EFBDACFAF4D}"/>
                </a:ext>
              </a:extLst>
            </p:cNvPr>
            <p:cNvSpPr/>
            <p:nvPr/>
          </p:nvSpPr>
          <p:spPr>
            <a:xfrm>
              <a:off x="7242035" y="4420419"/>
              <a:ext cx="88684" cy="87371"/>
            </a:xfrm>
            <a:custGeom>
              <a:avLst/>
              <a:gdLst/>
              <a:ahLst/>
              <a:cxnLst/>
              <a:rect l="l" t="t" r="r" b="b"/>
              <a:pathLst>
                <a:path w="886839" h="873712" extrusionOk="0">
                  <a:moveTo>
                    <a:pt x="0" y="361370"/>
                  </a:moveTo>
                  <a:lnTo>
                    <a:pt x="0" y="0"/>
                  </a:lnTo>
                  <a:lnTo>
                    <a:pt x="886839" y="512342"/>
                  </a:lnTo>
                  <a:lnTo>
                    <a:pt x="886839" y="873712"/>
                  </a:lnTo>
                  <a:lnTo>
                    <a:pt x="0" y="361370"/>
                  </a:lnTo>
                  <a:close/>
                </a:path>
              </a:pathLst>
            </a:custGeom>
            <a:gradFill>
              <a:gsLst>
                <a:gs pos="0">
                  <a:schemeClr val="accent1"/>
                </a:gs>
                <a:gs pos="100000">
                  <a:schemeClr val="accent2"/>
                </a:gs>
              </a:gsLst>
              <a:lin ang="0" scaled="0"/>
            </a:gra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 name="Google Shape;1170;p46">
              <a:extLst>
                <a:ext uri="{FF2B5EF4-FFF2-40B4-BE49-F238E27FC236}">
                  <a16:creationId xmlns:a16="http://schemas.microsoft.com/office/drawing/2014/main" id="{94624E01-92BA-314D-8E1B-36A9576598AD}"/>
                </a:ext>
              </a:extLst>
            </p:cNvPr>
            <p:cNvSpPr/>
            <p:nvPr/>
          </p:nvSpPr>
          <p:spPr>
            <a:xfrm>
              <a:off x="7521147" y="4436256"/>
              <a:ext cx="79615" cy="187933"/>
            </a:xfrm>
            <a:custGeom>
              <a:avLst/>
              <a:gdLst/>
              <a:ahLst/>
              <a:cxnLst/>
              <a:rect l="l" t="t" r="r" b="b"/>
              <a:pathLst>
                <a:path w="796148" h="1879329" extrusionOk="0">
                  <a:moveTo>
                    <a:pt x="294543" y="125463"/>
                  </a:moveTo>
                  <a:cubicBezTo>
                    <a:pt x="225522" y="15446"/>
                    <a:pt x="130016" y="991"/>
                    <a:pt x="126003" y="188"/>
                  </a:cubicBezTo>
                  <a:cubicBezTo>
                    <a:pt x="116373" y="-1418"/>
                    <a:pt x="110754" y="7416"/>
                    <a:pt x="110754" y="20264"/>
                  </a:cubicBezTo>
                  <a:lnTo>
                    <a:pt x="110754" y="310967"/>
                  </a:lnTo>
                  <a:cubicBezTo>
                    <a:pt x="110754" y="409741"/>
                    <a:pt x="77046" y="473182"/>
                    <a:pt x="10433" y="500485"/>
                  </a:cubicBezTo>
                  <a:cubicBezTo>
                    <a:pt x="4013" y="502894"/>
                    <a:pt x="0" y="510122"/>
                    <a:pt x="0" y="519758"/>
                  </a:cubicBezTo>
                  <a:cubicBezTo>
                    <a:pt x="0" y="659488"/>
                    <a:pt x="2408" y="1259362"/>
                    <a:pt x="3210" y="1446472"/>
                  </a:cubicBezTo>
                  <a:cubicBezTo>
                    <a:pt x="3210" y="1477790"/>
                    <a:pt x="24879" y="1514731"/>
                    <a:pt x="51364" y="1529988"/>
                  </a:cubicBezTo>
                  <a:cubicBezTo>
                    <a:pt x="194222" y="1612702"/>
                    <a:pt x="604335" y="1849600"/>
                    <a:pt x="604335" y="1849600"/>
                  </a:cubicBezTo>
                  <a:cubicBezTo>
                    <a:pt x="713484" y="1913040"/>
                    <a:pt x="783308" y="1873691"/>
                    <a:pt x="795346" y="1743598"/>
                  </a:cubicBezTo>
                  <a:lnTo>
                    <a:pt x="796149" y="1167815"/>
                  </a:lnTo>
                  <a:cubicBezTo>
                    <a:pt x="796149" y="1080283"/>
                    <a:pt x="780900" y="990342"/>
                    <a:pt x="732746" y="915659"/>
                  </a:cubicBezTo>
                  <a:cubicBezTo>
                    <a:pt x="705458" y="873098"/>
                    <a:pt x="673355" y="840173"/>
                    <a:pt x="639648" y="820900"/>
                  </a:cubicBezTo>
                  <a:lnTo>
                    <a:pt x="359551" y="659488"/>
                  </a:lnTo>
                  <a:lnTo>
                    <a:pt x="359551" y="389665"/>
                  </a:lnTo>
                  <a:cubicBezTo>
                    <a:pt x="360353" y="283663"/>
                    <a:pt x="337882" y="195328"/>
                    <a:pt x="294543" y="125463"/>
                  </a:cubicBezTo>
                  <a:close/>
                </a:path>
              </a:pathLst>
            </a:custGeom>
            <a:gradFill>
              <a:gsLst>
                <a:gs pos="0">
                  <a:srgbClr val="FFFFFF">
                    <a:alpha val="40000"/>
                  </a:srgbClr>
                </a:gs>
                <a:gs pos="100000">
                  <a:srgbClr val="FFFFFF">
                    <a:alpha val="10000"/>
                  </a:srgbClr>
                </a:gs>
              </a:gsLst>
              <a:lin ang="6600474" scaled="0"/>
            </a:gra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 name="Google Shape;1171;p46">
              <a:extLst>
                <a:ext uri="{FF2B5EF4-FFF2-40B4-BE49-F238E27FC236}">
                  <a16:creationId xmlns:a16="http://schemas.microsoft.com/office/drawing/2014/main" id="{10DE90FF-48AC-4A4F-88ED-74F8C32263B8}"/>
                </a:ext>
              </a:extLst>
            </p:cNvPr>
            <p:cNvSpPr/>
            <p:nvPr/>
          </p:nvSpPr>
          <p:spPr>
            <a:xfrm>
              <a:off x="7483777" y="4463342"/>
              <a:ext cx="31300" cy="120537"/>
            </a:xfrm>
            <a:custGeom>
              <a:avLst/>
              <a:gdLst/>
              <a:ahLst/>
              <a:cxnLst/>
              <a:rect l="l" t="t" r="r" b="b"/>
              <a:pathLst>
                <a:path w="313002" h="1205369" extrusionOk="0">
                  <a:moveTo>
                    <a:pt x="0" y="0"/>
                  </a:moveTo>
                  <a:lnTo>
                    <a:pt x="313002" y="180685"/>
                  </a:lnTo>
                  <a:lnTo>
                    <a:pt x="313002" y="1205370"/>
                  </a:lnTo>
                  <a:lnTo>
                    <a:pt x="0" y="1024685"/>
                  </a:lnTo>
                  <a:lnTo>
                    <a:pt x="0" y="0"/>
                  </a:lnTo>
                  <a:close/>
                </a:path>
              </a:pathLst>
            </a:custGeom>
            <a:solidFill>
              <a:schemeClr val="accent2"/>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 name="Google Shape;1172;p46">
              <a:extLst>
                <a:ext uri="{FF2B5EF4-FFF2-40B4-BE49-F238E27FC236}">
                  <a16:creationId xmlns:a16="http://schemas.microsoft.com/office/drawing/2014/main" id="{E4318164-AB54-A341-AF90-6E36AA2C4788}"/>
                </a:ext>
              </a:extLst>
            </p:cNvPr>
            <p:cNvSpPr/>
            <p:nvPr/>
          </p:nvSpPr>
          <p:spPr>
            <a:xfrm>
              <a:off x="7017258" y="4131327"/>
              <a:ext cx="238925" cy="281547"/>
            </a:xfrm>
            <a:custGeom>
              <a:avLst/>
              <a:gdLst/>
              <a:ahLst/>
              <a:cxnLst/>
              <a:rect l="l" t="t" r="r" b="b"/>
              <a:pathLst>
                <a:path w="2389249" h="2815474" extrusionOk="0">
                  <a:moveTo>
                    <a:pt x="2388447" y="1379631"/>
                  </a:moveTo>
                  <a:lnTo>
                    <a:pt x="0" y="0"/>
                  </a:lnTo>
                  <a:lnTo>
                    <a:pt x="803" y="1245522"/>
                  </a:lnTo>
                  <a:lnTo>
                    <a:pt x="2178173" y="2503090"/>
                  </a:lnTo>
                  <a:lnTo>
                    <a:pt x="2389249" y="2815474"/>
                  </a:lnTo>
                  <a:lnTo>
                    <a:pt x="2388447" y="1379631"/>
                  </a:lnTo>
                  <a:close/>
                </a:path>
              </a:pathLst>
            </a:custGeom>
            <a:gradFill>
              <a:gsLst>
                <a:gs pos="0">
                  <a:srgbClr val="FFFFFF">
                    <a:alpha val="29803"/>
                    <a:alpha val="29800"/>
                  </a:srgbClr>
                </a:gs>
                <a:gs pos="100000">
                  <a:srgbClr val="FFFFFF">
                    <a:alpha val="0"/>
                  </a:srgbClr>
                </a:gs>
              </a:gsLst>
              <a:lin ang="10801400" scaled="0"/>
            </a:gra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 name="Google Shape;1173;p46">
              <a:extLst>
                <a:ext uri="{FF2B5EF4-FFF2-40B4-BE49-F238E27FC236}">
                  <a16:creationId xmlns:a16="http://schemas.microsoft.com/office/drawing/2014/main" id="{933A2D64-80DC-6746-9B59-2085AEAAEC6E}"/>
                </a:ext>
              </a:extLst>
            </p:cNvPr>
            <p:cNvSpPr/>
            <p:nvPr/>
          </p:nvSpPr>
          <p:spPr>
            <a:xfrm>
              <a:off x="7142010" y="4233590"/>
              <a:ext cx="52327" cy="41116"/>
            </a:xfrm>
            <a:custGeom>
              <a:avLst/>
              <a:gdLst/>
              <a:ahLst/>
              <a:cxnLst/>
              <a:rect l="l" t="t" r="r" b="b"/>
              <a:pathLst>
                <a:path w="523275" h="411158" extrusionOk="0">
                  <a:moveTo>
                    <a:pt x="523275" y="301945"/>
                  </a:moveTo>
                  <a:lnTo>
                    <a:pt x="0" y="0"/>
                  </a:lnTo>
                  <a:lnTo>
                    <a:pt x="0" y="109214"/>
                  </a:lnTo>
                  <a:lnTo>
                    <a:pt x="523275" y="411159"/>
                  </a:lnTo>
                  <a:lnTo>
                    <a:pt x="523275" y="301945"/>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 name="Google Shape;1174;p46">
              <a:extLst>
                <a:ext uri="{FF2B5EF4-FFF2-40B4-BE49-F238E27FC236}">
                  <a16:creationId xmlns:a16="http://schemas.microsoft.com/office/drawing/2014/main" id="{3F4E65C5-7F7E-0F4F-B2C6-80E93D82C7E8}"/>
                </a:ext>
              </a:extLst>
            </p:cNvPr>
            <p:cNvSpPr/>
            <p:nvPr/>
          </p:nvSpPr>
          <p:spPr>
            <a:xfrm>
              <a:off x="7064950" y="4210927"/>
              <a:ext cx="129615" cy="85765"/>
            </a:xfrm>
            <a:custGeom>
              <a:avLst/>
              <a:gdLst/>
              <a:ahLst/>
              <a:cxnLst/>
              <a:rect l="l" t="t" r="r" b="b"/>
              <a:pathLst>
                <a:path w="1296149" h="857651" extrusionOk="0">
                  <a:moveTo>
                    <a:pt x="1296150" y="748438"/>
                  </a:moveTo>
                  <a:lnTo>
                    <a:pt x="0" y="0"/>
                  </a:lnTo>
                  <a:lnTo>
                    <a:pt x="0" y="109214"/>
                  </a:lnTo>
                  <a:lnTo>
                    <a:pt x="1296150" y="857652"/>
                  </a:lnTo>
                  <a:lnTo>
                    <a:pt x="1296150" y="748438"/>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 name="Google Shape;1175;p46">
              <a:extLst>
                <a:ext uri="{FF2B5EF4-FFF2-40B4-BE49-F238E27FC236}">
                  <a16:creationId xmlns:a16="http://schemas.microsoft.com/office/drawing/2014/main" id="{3EF8805A-AE6F-D343-BD55-33C408985582}"/>
                </a:ext>
              </a:extLst>
            </p:cNvPr>
            <p:cNvSpPr/>
            <p:nvPr/>
          </p:nvSpPr>
          <p:spPr>
            <a:xfrm>
              <a:off x="7038303" y="4217334"/>
              <a:ext cx="156340" cy="101264"/>
            </a:xfrm>
            <a:custGeom>
              <a:avLst/>
              <a:gdLst/>
              <a:ahLst/>
              <a:cxnLst/>
              <a:rect l="l" t="t" r="r" b="b"/>
              <a:pathLst>
                <a:path w="1563405" h="1012639" extrusionOk="0">
                  <a:moveTo>
                    <a:pt x="1563405" y="903425"/>
                  </a:moveTo>
                  <a:lnTo>
                    <a:pt x="0" y="0"/>
                  </a:lnTo>
                  <a:lnTo>
                    <a:pt x="0" y="109214"/>
                  </a:lnTo>
                  <a:lnTo>
                    <a:pt x="1563405" y="1012639"/>
                  </a:lnTo>
                  <a:lnTo>
                    <a:pt x="1563405" y="903425"/>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 name="Google Shape;1176;p46">
              <a:extLst>
                <a:ext uri="{FF2B5EF4-FFF2-40B4-BE49-F238E27FC236}">
                  <a16:creationId xmlns:a16="http://schemas.microsoft.com/office/drawing/2014/main" id="{DB85EE08-57AA-304F-9281-620E4F00D77F}"/>
                </a:ext>
              </a:extLst>
            </p:cNvPr>
            <p:cNvSpPr/>
            <p:nvPr/>
          </p:nvSpPr>
          <p:spPr>
            <a:xfrm>
              <a:off x="7206986" y="4270200"/>
              <a:ext cx="27127" cy="40368"/>
            </a:xfrm>
            <a:custGeom>
              <a:avLst/>
              <a:gdLst/>
              <a:ahLst/>
              <a:cxnLst/>
              <a:rect l="l" t="t" r="r" b="b"/>
              <a:pathLst>
                <a:path w="271268" h="403680" extrusionOk="0">
                  <a:moveTo>
                    <a:pt x="0" y="123544"/>
                  </a:moveTo>
                  <a:cubicBezTo>
                    <a:pt x="0" y="226333"/>
                    <a:pt x="60995" y="344381"/>
                    <a:pt x="135634" y="387745"/>
                  </a:cubicBezTo>
                  <a:cubicBezTo>
                    <a:pt x="210273" y="431110"/>
                    <a:pt x="271268" y="382927"/>
                    <a:pt x="271268" y="280137"/>
                  </a:cubicBezTo>
                  <a:cubicBezTo>
                    <a:pt x="271268" y="177347"/>
                    <a:pt x="210273" y="59300"/>
                    <a:pt x="135634" y="15935"/>
                  </a:cubicBezTo>
                  <a:cubicBezTo>
                    <a:pt x="60995" y="-27429"/>
                    <a:pt x="0" y="20754"/>
                    <a:pt x="0" y="123544"/>
                  </a:cubicBezTo>
                  <a:close/>
                </a:path>
              </a:pathLst>
            </a:custGeom>
            <a:solidFill>
              <a:schemeClr val="accent1"/>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 name="Google Shape;1177;p46">
              <a:extLst>
                <a:ext uri="{FF2B5EF4-FFF2-40B4-BE49-F238E27FC236}">
                  <a16:creationId xmlns:a16="http://schemas.microsoft.com/office/drawing/2014/main" id="{C5EFC99A-B8D7-484E-85C4-BC9519430A52}"/>
                </a:ext>
              </a:extLst>
            </p:cNvPr>
            <p:cNvSpPr/>
            <p:nvPr/>
          </p:nvSpPr>
          <p:spPr>
            <a:xfrm>
              <a:off x="7358065" y="4552792"/>
              <a:ext cx="238925" cy="262515"/>
            </a:xfrm>
            <a:custGeom>
              <a:avLst/>
              <a:gdLst/>
              <a:ahLst/>
              <a:cxnLst/>
              <a:rect l="l" t="t" r="r" b="b"/>
              <a:pathLst>
                <a:path w="2389248" h="2625152" extrusionOk="0">
                  <a:moveTo>
                    <a:pt x="0" y="0"/>
                  </a:moveTo>
                  <a:lnTo>
                    <a:pt x="2388447" y="1379630"/>
                  </a:lnTo>
                  <a:lnTo>
                    <a:pt x="2389249" y="2625153"/>
                  </a:lnTo>
                  <a:lnTo>
                    <a:pt x="211076" y="1367585"/>
                  </a:lnTo>
                  <a:lnTo>
                    <a:pt x="803" y="1436647"/>
                  </a:lnTo>
                  <a:lnTo>
                    <a:pt x="0" y="0"/>
                  </a:lnTo>
                  <a:close/>
                </a:path>
              </a:pathLst>
            </a:custGeom>
            <a:gradFill>
              <a:gsLst>
                <a:gs pos="0">
                  <a:srgbClr val="FFFFFF">
                    <a:alpha val="29803"/>
                    <a:alpha val="29800"/>
                  </a:srgbClr>
                </a:gs>
                <a:gs pos="99000">
                  <a:srgbClr val="FFFFFF">
                    <a:alpha val="0"/>
                  </a:srgbClr>
                </a:gs>
              </a:gsLst>
              <a:lin ang="0" scaled="0"/>
            </a:gra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 name="Google Shape;1178;p46">
              <a:extLst>
                <a:ext uri="{FF2B5EF4-FFF2-40B4-BE49-F238E27FC236}">
                  <a16:creationId xmlns:a16="http://schemas.microsoft.com/office/drawing/2014/main" id="{17F6C43F-8D1C-C94E-B682-D8A2B4723403}"/>
                </a:ext>
              </a:extLst>
            </p:cNvPr>
            <p:cNvSpPr/>
            <p:nvPr/>
          </p:nvSpPr>
          <p:spPr>
            <a:xfrm>
              <a:off x="7419281" y="4618458"/>
              <a:ext cx="52327" cy="41116"/>
            </a:xfrm>
            <a:custGeom>
              <a:avLst/>
              <a:gdLst/>
              <a:ahLst/>
              <a:cxnLst/>
              <a:rect l="l" t="t" r="r" b="b"/>
              <a:pathLst>
                <a:path w="523275" h="411158" extrusionOk="0">
                  <a:moveTo>
                    <a:pt x="0" y="0"/>
                  </a:moveTo>
                  <a:lnTo>
                    <a:pt x="523275" y="301945"/>
                  </a:lnTo>
                  <a:lnTo>
                    <a:pt x="523275" y="411159"/>
                  </a:lnTo>
                  <a:lnTo>
                    <a:pt x="0" y="10921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 name="Google Shape;1179;p46">
              <a:extLst>
                <a:ext uri="{FF2B5EF4-FFF2-40B4-BE49-F238E27FC236}">
                  <a16:creationId xmlns:a16="http://schemas.microsoft.com/office/drawing/2014/main" id="{8239D188-FF10-B144-BBCA-B1C91E8B82D2}"/>
                </a:ext>
              </a:extLst>
            </p:cNvPr>
            <p:cNvSpPr/>
            <p:nvPr/>
          </p:nvSpPr>
          <p:spPr>
            <a:xfrm>
              <a:off x="7419281" y="4640240"/>
              <a:ext cx="94462" cy="65448"/>
            </a:xfrm>
            <a:custGeom>
              <a:avLst/>
              <a:gdLst/>
              <a:ahLst/>
              <a:cxnLst/>
              <a:rect l="l" t="t" r="r" b="b"/>
              <a:pathLst>
                <a:path w="944624" h="654481" extrusionOk="0">
                  <a:moveTo>
                    <a:pt x="0" y="0"/>
                  </a:moveTo>
                  <a:lnTo>
                    <a:pt x="944624" y="545267"/>
                  </a:lnTo>
                  <a:lnTo>
                    <a:pt x="944624" y="654481"/>
                  </a:lnTo>
                  <a:lnTo>
                    <a:pt x="0" y="10921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 name="Google Shape;1180;p46">
              <a:extLst>
                <a:ext uri="{FF2B5EF4-FFF2-40B4-BE49-F238E27FC236}">
                  <a16:creationId xmlns:a16="http://schemas.microsoft.com/office/drawing/2014/main" id="{F103420C-D8B8-3B4C-BE84-631DD6D8C9B9}"/>
                </a:ext>
              </a:extLst>
            </p:cNvPr>
            <p:cNvSpPr/>
            <p:nvPr/>
          </p:nvSpPr>
          <p:spPr>
            <a:xfrm>
              <a:off x="7419281" y="4662102"/>
              <a:ext cx="122231" cy="81509"/>
            </a:xfrm>
            <a:custGeom>
              <a:avLst/>
              <a:gdLst/>
              <a:ahLst/>
              <a:cxnLst/>
              <a:rect l="l" t="t" r="r" b="b"/>
              <a:pathLst>
                <a:path w="1222313" h="815090" extrusionOk="0">
                  <a:moveTo>
                    <a:pt x="0" y="0"/>
                  </a:moveTo>
                  <a:lnTo>
                    <a:pt x="1222313" y="705876"/>
                  </a:lnTo>
                  <a:lnTo>
                    <a:pt x="1222313" y="815090"/>
                  </a:lnTo>
                  <a:lnTo>
                    <a:pt x="0" y="109214"/>
                  </a:lnTo>
                  <a:lnTo>
                    <a:pt x="0" y="0"/>
                  </a:ln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 name="Google Shape;1181;p46">
              <a:extLst>
                <a:ext uri="{FF2B5EF4-FFF2-40B4-BE49-F238E27FC236}">
                  <a16:creationId xmlns:a16="http://schemas.microsoft.com/office/drawing/2014/main" id="{13CE0265-F5AC-B742-9206-C9DA29FF50A9}"/>
                </a:ext>
              </a:extLst>
            </p:cNvPr>
            <p:cNvSpPr/>
            <p:nvPr/>
          </p:nvSpPr>
          <p:spPr>
            <a:xfrm>
              <a:off x="7379431" y="4594446"/>
              <a:ext cx="27127" cy="40368"/>
            </a:xfrm>
            <a:custGeom>
              <a:avLst/>
              <a:gdLst/>
              <a:ahLst/>
              <a:cxnLst/>
              <a:rect l="l" t="t" r="r" b="b"/>
              <a:pathLst>
                <a:path w="271268" h="403680" extrusionOk="0">
                  <a:moveTo>
                    <a:pt x="271268" y="280137"/>
                  </a:moveTo>
                  <a:cubicBezTo>
                    <a:pt x="271268" y="382927"/>
                    <a:pt x="210273" y="431109"/>
                    <a:pt x="135634" y="387745"/>
                  </a:cubicBezTo>
                  <a:cubicBezTo>
                    <a:pt x="60995" y="344381"/>
                    <a:pt x="0" y="226333"/>
                    <a:pt x="0" y="123544"/>
                  </a:cubicBezTo>
                  <a:cubicBezTo>
                    <a:pt x="0" y="20754"/>
                    <a:pt x="60995" y="-27429"/>
                    <a:pt x="135634" y="15935"/>
                  </a:cubicBezTo>
                  <a:cubicBezTo>
                    <a:pt x="210273" y="59300"/>
                    <a:pt x="270466" y="177348"/>
                    <a:pt x="271268" y="280137"/>
                  </a:cubicBezTo>
                  <a:close/>
                </a:path>
              </a:pathLst>
            </a:custGeom>
            <a:solidFill>
              <a:schemeClr val="accent2"/>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 name="Google Shape;1182;p46">
              <a:extLst>
                <a:ext uri="{FF2B5EF4-FFF2-40B4-BE49-F238E27FC236}">
                  <a16:creationId xmlns:a16="http://schemas.microsoft.com/office/drawing/2014/main" id="{D7467D72-ACF1-564E-9A83-E042225F0309}"/>
                </a:ext>
              </a:extLst>
            </p:cNvPr>
            <p:cNvSpPr/>
            <p:nvPr/>
          </p:nvSpPr>
          <p:spPr>
            <a:xfrm>
              <a:off x="7242195" y="4530298"/>
              <a:ext cx="67095" cy="91494"/>
            </a:xfrm>
            <a:custGeom>
              <a:avLst/>
              <a:gdLst/>
              <a:ahLst/>
              <a:cxnLst/>
              <a:rect l="l" t="t" r="r" b="b"/>
              <a:pathLst>
                <a:path w="670948" h="914939" extrusionOk="0">
                  <a:moveTo>
                    <a:pt x="335474" y="11956"/>
                  </a:moveTo>
                  <a:cubicBezTo>
                    <a:pt x="383628" y="39259"/>
                    <a:pt x="422152" y="106715"/>
                    <a:pt x="422152" y="162125"/>
                  </a:cubicBezTo>
                  <a:lnTo>
                    <a:pt x="422152" y="407054"/>
                  </a:lnTo>
                  <a:lnTo>
                    <a:pt x="584270" y="500207"/>
                  </a:lnTo>
                  <a:cubicBezTo>
                    <a:pt x="632425" y="527511"/>
                    <a:pt x="670948" y="594966"/>
                    <a:pt x="670948" y="650376"/>
                  </a:cubicBezTo>
                  <a:cubicBezTo>
                    <a:pt x="670948" y="705786"/>
                    <a:pt x="632425" y="728272"/>
                    <a:pt x="584270" y="700968"/>
                  </a:cubicBezTo>
                  <a:lnTo>
                    <a:pt x="422152" y="607815"/>
                  </a:lnTo>
                  <a:lnTo>
                    <a:pt x="422152" y="852744"/>
                  </a:lnTo>
                  <a:cubicBezTo>
                    <a:pt x="422152" y="908153"/>
                    <a:pt x="383628" y="930639"/>
                    <a:pt x="335474" y="903335"/>
                  </a:cubicBezTo>
                  <a:cubicBezTo>
                    <a:pt x="287320" y="876032"/>
                    <a:pt x="248797" y="808576"/>
                    <a:pt x="248797" y="753166"/>
                  </a:cubicBezTo>
                  <a:lnTo>
                    <a:pt x="248797" y="508237"/>
                  </a:lnTo>
                  <a:lnTo>
                    <a:pt x="86677" y="415084"/>
                  </a:lnTo>
                  <a:cubicBezTo>
                    <a:pt x="38523" y="387781"/>
                    <a:pt x="0" y="320325"/>
                    <a:pt x="0" y="264915"/>
                  </a:cubicBezTo>
                  <a:cubicBezTo>
                    <a:pt x="0" y="209505"/>
                    <a:pt x="38523" y="187020"/>
                    <a:pt x="86677" y="214323"/>
                  </a:cubicBezTo>
                  <a:lnTo>
                    <a:pt x="248797" y="307476"/>
                  </a:lnTo>
                  <a:lnTo>
                    <a:pt x="248797" y="62548"/>
                  </a:lnTo>
                  <a:cubicBezTo>
                    <a:pt x="247994" y="7138"/>
                    <a:pt x="287320" y="-16151"/>
                    <a:pt x="335474" y="11956"/>
                  </a:cubicBezTo>
                  <a:close/>
                </a:path>
              </a:pathLst>
            </a:custGeom>
            <a:gradFill>
              <a:gsLst>
                <a:gs pos="0">
                  <a:srgbClr val="FFFFFF">
                    <a:alpha val="29803"/>
                    <a:alpha val="29800"/>
                  </a:srgbClr>
                </a:gs>
                <a:gs pos="100000">
                  <a:srgbClr val="FFFFFF">
                    <a:alpha val="0"/>
                  </a:srgbClr>
                </a:gs>
              </a:gsLst>
              <a:lin ang="5400700" scaled="0"/>
            </a:gra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0" name="Google Shape;1183;p46">
              <a:extLst>
                <a:ext uri="{FF2B5EF4-FFF2-40B4-BE49-F238E27FC236}">
                  <a16:creationId xmlns:a16="http://schemas.microsoft.com/office/drawing/2014/main" id="{0823111E-A1B1-8046-B70A-000E2CE8F7DD}"/>
                </a:ext>
              </a:extLst>
            </p:cNvPr>
            <p:cNvSpPr/>
            <p:nvPr/>
          </p:nvSpPr>
          <p:spPr>
            <a:xfrm>
              <a:off x="7304559" y="4297072"/>
              <a:ext cx="70592" cy="94782"/>
            </a:xfrm>
            <a:custGeom>
              <a:avLst/>
              <a:gdLst/>
              <a:ahLst/>
              <a:cxnLst/>
              <a:rect l="l" t="t" r="r" b="b"/>
              <a:pathLst>
                <a:path w="705920" h="947817" extrusionOk="0">
                  <a:moveTo>
                    <a:pt x="352852" y="947818"/>
                  </a:moveTo>
                  <a:cubicBezTo>
                    <a:pt x="-335753" y="51620"/>
                    <a:pt x="162642" y="-272810"/>
                    <a:pt x="352852" y="252381"/>
                  </a:cubicBezTo>
                  <a:cubicBezTo>
                    <a:pt x="543863" y="-49564"/>
                    <a:pt x="1041456" y="855467"/>
                    <a:pt x="352852" y="947818"/>
                  </a:cubicBezTo>
                  <a:close/>
                </a:path>
              </a:pathLst>
            </a:custGeom>
            <a:solidFill>
              <a:srgbClr val="FFFFFF">
                <a:alpha val="29800"/>
              </a:srgbClr>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152683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2"/>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PROJECT ABSTRACT</a:t>
            </a:r>
            <a:endParaRPr dirty="0"/>
          </a:p>
        </p:txBody>
      </p:sp>
      <p:sp>
        <p:nvSpPr>
          <p:cNvPr id="108" name="Google Shape;108;p12"/>
          <p:cNvSpPr txBox="1">
            <a:spLocks noGrp="1"/>
          </p:cNvSpPr>
          <p:nvPr>
            <p:ph type="body" idx="1"/>
          </p:nvPr>
        </p:nvSpPr>
        <p:spPr>
          <a:xfrm>
            <a:off x="855274" y="1565985"/>
            <a:ext cx="7665873" cy="3085528"/>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sz="1400" dirty="0"/>
              <a:t>The Project entitled ‘Decentralized Buyer-Seller Market for Books’ is a Website model for an e-commerce application which allows users to participate in buying or selling of books. This model helps the users to add books they own and sell them for ether. User can buy books posted online and resell after completing them. We implement this model on Blockchain to achieve decentralization and use Smart Contracts to make the transaction secure and efficient.</a:t>
            </a:r>
          </a:p>
          <a:p>
            <a:pPr marL="0" lvl="0" indent="0" algn="l" rtl="0">
              <a:spcBef>
                <a:spcPts val="0"/>
              </a:spcBef>
              <a:spcAft>
                <a:spcPts val="0"/>
              </a:spcAft>
              <a:buClr>
                <a:schemeClr val="dk1"/>
              </a:buClr>
              <a:buSzPts val="1100"/>
              <a:buFont typeface="Arial"/>
              <a:buNone/>
            </a:pPr>
            <a:endParaRPr lang="en-US" sz="1400" dirty="0"/>
          </a:p>
          <a:p>
            <a:pPr marL="0" lvl="0" indent="0" algn="l" rtl="0">
              <a:spcBef>
                <a:spcPts val="0"/>
              </a:spcBef>
              <a:spcAft>
                <a:spcPts val="0"/>
              </a:spcAft>
              <a:buClr>
                <a:schemeClr val="dk1"/>
              </a:buClr>
              <a:buSzPts val="1100"/>
              <a:buFont typeface="Arial"/>
              <a:buNone/>
            </a:pPr>
            <a:r>
              <a:rPr lang="en-US" sz="1400" dirty="0"/>
              <a:t>We use Solidity as Programming language for developing the Smart Contracts for the project. React (JavaScript Library) is used for developing the web pages. Truffle and Ganache-cli are used in development process of the backend. This model runs on Ethereum Network.</a:t>
            </a:r>
          </a:p>
        </p:txBody>
      </p:sp>
      <p:sp>
        <p:nvSpPr>
          <p:cNvPr id="110" name="Google Shape;110;p12"/>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2"/>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INTRODUCTION</a:t>
            </a:r>
            <a:endParaRPr dirty="0"/>
          </a:p>
        </p:txBody>
      </p:sp>
      <p:sp>
        <p:nvSpPr>
          <p:cNvPr id="108" name="Google Shape;108;p12"/>
          <p:cNvSpPr txBox="1">
            <a:spLocks noGrp="1"/>
          </p:cNvSpPr>
          <p:nvPr>
            <p:ph type="body" idx="1"/>
          </p:nvPr>
        </p:nvSpPr>
        <p:spPr>
          <a:xfrm>
            <a:off x="855274" y="1426836"/>
            <a:ext cx="7665873" cy="3264433"/>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sz="1400" dirty="0"/>
              <a:t>This web application is an e-commerce model in which adding, selling, buying and reselling of books can be performed. This application provides a platform to buy, sell and resell books by users on Blockchain to achieve decentralization and perform secure and efficient transactions. </a:t>
            </a:r>
          </a:p>
          <a:p>
            <a:pPr marL="0" lvl="0" indent="0" algn="l" rtl="0">
              <a:spcBef>
                <a:spcPts val="0"/>
              </a:spcBef>
              <a:spcAft>
                <a:spcPts val="0"/>
              </a:spcAft>
              <a:buClr>
                <a:schemeClr val="dk1"/>
              </a:buClr>
              <a:buSzPts val="1100"/>
              <a:buFont typeface="Arial"/>
              <a:buNone/>
            </a:pPr>
            <a:endParaRPr lang="en-US" sz="1400" dirty="0"/>
          </a:p>
          <a:p>
            <a:pPr marL="0" lvl="0" indent="0" algn="l" rtl="0">
              <a:spcBef>
                <a:spcPts val="0"/>
              </a:spcBef>
              <a:spcAft>
                <a:spcPts val="0"/>
              </a:spcAft>
              <a:buClr>
                <a:schemeClr val="dk1"/>
              </a:buClr>
              <a:buSzPts val="1100"/>
              <a:buFont typeface="Arial"/>
              <a:buNone/>
            </a:pPr>
            <a:r>
              <a:rPr lang="en" sz="1600" b="1" dirty="0">
                <a:solidFill>
                  <a:srgbClr val="FF9E44"/>
                </a:solidFill>
                <a:latin typeface="Barlow"/>
                <a:sym typeface="Barlow"/>
              </a:rPr>
              <a:t>PURPOSE OF THE PROJECT:</a:t>
            </a:r>
            <a:r>
              <a:rPr kumimoji="0" lang="en" sz="1600" b="1" i="0" u="none" strike="noStrike" kern="0" cap="none" spc="0" normalizeH="0" baseline="0" noProof="0" dirty="0">
                <a:ln>
                  <a:noFill/>
                </a:ln>
                <a:solidFill>
                  <a:srgbClr val="FF9E44"/>
                </a:solidFill>
                <a:effectLst/>
                <a:uLnTx/>
                <a:uFillTx/>
                <a:latin typeface="Barlow"/>
                <a:sym typeface="Barlow"/>
              </a:rPr>
              <a:t> </a:t>
            </a:r>
            <a:r>
              <a:rPr lang="en-US" sz="1400" dirty="0"/>
              <a:t>	</a:t>
            </a:r>
          </a:p>
          <a:p>
            <a:pPr marL="0" lvl="0" indent="0" algn="l" rtl="0">
              <a:spcBef>
                <a:spcPts val="0"/>
              </a:spcBef>
              <a:spcAft>
                <a:spcPts val="0"/>
              </a:spcAft>
              <a:buClr>
                <a:schemeClr val="dk1"/>
              </a:buClr>
              <a:buSzPts val="1100"/>
              <a:buFont typeface="Arial"/>
              <a:buNone/>
            </a:pPr>
            <a:r>
              <a:rPr lang="en-US" sz="1400" dirty="0"/>
              <a:t>	To develop a decentralized platform using Blockchain technology to achieve secure and efficient transactions for users to add, buy, sell and resell books at their convenience.</a:t>
            </a:r>
          </a:p>
          <a:p>
            <a:pPr marL="0" lvl="0" indent="0" algn="l" rtl="0">
              <a:spcBef>
                <a:spcPts val="0"/>
              </a:spcBef>
              <a:spcAft>
                <a:spcPts val="0"/>
              </a:spcAft>
              <a:buClr>
                <a:schemeClr val="dk1"/>
              </a:buClr>
              <a:buSzPts val="1100"/>
              <a:buFont typeface="Arial"/>
              <a:buNone/>
            </a:pPr>
            <a:endParaRPr lang="en-US" sz="1600" dirty="0"/>
          </a:p>
          <a:p>
            <a:pPr marL="0" lvl="0" indent="0" algn="l" rtl="0">
              <a:spcBef>
                <a:spcPts val="0"/>
              </a:spcBef>
              <a:spcAft>
                <a:spcPts val="0"/>
              </a:spcAft>
              <a:buClr>
                <a:schemeClr val="dk1"/>
              </a:buClr>
              <a:buSzPts val="1100"/>
              <a:buFont typeface="Arial"/>
              <a:buNone/>
            </a:pPr>
            <a:r>
              <a:rPr lang="en" sz="1600" b="1" dirty="0">
                <a:solidFill>
                  <a:srgbClr val="FF9E44"/>
                </a:solidFill>
                <a:latin typeface="Barlow"/>
                <a:sym typeface="Barlow"/>
              </a:rPr>
              <a:t>SCOPE OF THE PROJECT:</a:t>
            </a:r>
            <a:endParaRPr lang="en-US" sz="1600" dirty="0"/>
          </a:p>
          <a:p>
            <a:pPr marL="0" lvl="0" indent="0" algn="l" rtl="0">
              <a:spcBef>
                <a:spcPts val="0"/>
              </a:spcBef>
              <a:spcAft>
                <a:spcPts val="0"/>
              </a:spcAft>
              <a:buClr>
                <a:schemeClr val="dk1"/>
              </a:buClr>
              <a:buSzPts val="1100"/>
              <a:buFont typeface="Arial"/>
              <a:buNone/>
            </a:pPr>
            <a:r>
              <a:rPr lang="en-US" sz="1400" dirty="0"/>
              <a:t>	In the proposed system, the users can buy books using Ether (Cryptocurrency) on the Ethereum Blockchain Network. The proposed model is decentralized with Smart Contract implementation.</a:t>
            </a:r>
          </a:p>
          <a:p>
            <a:pPr marL="0" lvl="0" indent="0" algn="l" rtl="0">
              <a:spcBef>
                <a:spcPts val="0"/>
              </a:spcBef>
              <a:spcAft>
                <a:spcPts val="0"/>
              </a:spcAft>
              <a:buClr>
                <a:schemeClr val="dk1"/>
              </a:buClr>
              <a:buSzPts val="1100"/>
              <a:buFont typeface="Arial"/>
              <a:buNone/>
            </a:pPr>
            <a:r>
              <a:rPr lang="en-US" sz="1400" dirty="0"/>
              <a:t> </a:t>
            </a:r>
          </a:p>
        </p:txBody>
      </p:sp>
      <p:sp>
        <p:nvSpPr>
          <p:cNvPr id="110" name="Google Shape;110;p12"/>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3492940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2"/>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INTRODUCTION</a:t>
            </a:r>
            <a:endParaRPr dirty="0"/>
          </a:p>
        </p:txBody>
      </p:sp>
      <p:sp>
        <p:nvSpPr>
          <p:cNvPr id="108" name="Google Shape;108;p12"/>
          <p:cNvSpPr txBox="1">
            <a:spLocks noGrp="1"/>
          </p:cNvSpPr>
          <p:nvPr>
            <p:ph type="body" idx="1"/>
          </p:nvPr>
        </p:nvSpPr>
        <p:spPr>
          <a:xfrm>
            <a:off x="855274" y="1426837"/>
            <a:ext cx="7665873" cy="3085528"/>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endParaRPr lang="en-US" sz="1400" dirty="0"/>
          </a:p>
          <a:p>
            <a:pPr marL="0" lvl="0" indent="0" algn="l" rtl="0">
              <a:spcBef>
                <a:spcPts val="0"/>
              </a:spcBef>
              <a:spcAft>
                <a:spcPts val="0"/>
              </a:spcAft>
              <a:buClr>
                <a:schemeClr val="dk1"/>
              </a:buClr>
              <a:buSzPts val="1100"/>
              <a:buFont typeface="Arial"/>
              <a:buNone/>
            </a:pPr>
            <a:r>
              <a:rPr lang="en" sz="1600" b="1" dirty="0">
                <a:solidFill>
                  <a:srgbClr val="FF9E44"/>
                </a:solidFill>
                <a:latin typeface="Barlow"/>
                <a:sym typeface="Barlow"/>
              </a:rPr>
              <a:t>FEATURES OF THE PROJECT</a:t>
            </a:r>
          </a:p>
          <a:p>
            <a:pPr marL="742950" lvl="1" indent="-285750">
              <a:buClr>
                <a:schemeClr val="dk1"/>
              </a:buClr>
              <a:buSzPts val="1100"/>
              <a:buFont typeface="Wingdings" panose="05000000000000000000" pitchFamily="2" charset="2"/>
              <a:buChar char="v"/>
            </a:pPr>
            <a:r>
              <a:rPr lang="en-US" sz="1400" dirty="0"/>
              <a:t>The model uses Blockchain technology to achieve decentralization.</a:t>
            </a:r>
          </a:p>
          <a:p>
            <a:pPr marL="742950" lvl="1" indent="-285750">
              <a:buClr>
                <a:schemeClr val="dk1"/>
              </a:buClr>
              <a:buSzPts val="1100"/>
              <a:buFont typeface="Wingdings" panose="05000000000000000000" pitchFamily="2" charset="2"/>
              <a:buChar char="v"/>
            </a:pPr>
            <a:r>
              <a:rPr lang="en-US" sz="1400" dirty="0"/>
              <a:t>Ethereum Blockchain Network is used and Ether is used to buy books.</a:t>
            </a:r>
          </a:p>
          <a:p>
            <a:pPr marL="742950" lvl="1" indent="-285750">
              <a:buClr>
                <a:schemeClr val="dk1"/>
              </a:buClr>
              <a:buSzPts val="1100"/>
              <a:buFont typeface="Wingdings" panose="05000000000000000000" pitchFamily="2" charset="2"/>
              <a:buChar char="v"/>
            </a:pPr>
            <a:r>
              <a:rPr lang="en-US" sz="1400" dirty="0"/>
              <a:t>The transactions are secure and efficient. Smart Contracts are developed to implement the transactions efficiently.</a:t>
            </a:r>
          </a:p>
          <a:p>
            <a:pPr marL="0" lvl="0" indent="0" algn="l" rtl="0">
              <a:spcBef>
                <a:spcPts val="0"/>
              </a:spcBef>
              <a:spcAft>
                <a:spcPts val="0"/>
              </a:spcAft>
              <a:buClr>
                <a:schemeClr val="dk1"/>
              </a:buClr>
              <a:buSzPts val="1100"/>
              <a:buFont typeface="Arial"/>
              <a:buNone/>
            </a:pPr>
            <a:r>
              <a:rPr lang="en-US" sz="1400" dirty="0"/>
              <a:t> </a:t>
            </a:r>
          </a:p>
        </p:txBody>
      </p:sp>
      <p:sp>
        <p:nvSpPr>
          <p:cNvPr id="110" name="Google Shape;110;p12"/>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1647693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8" name="Google Shape;118;p13"/>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
        <p:nvSpPr>
          <p:cNvPr id="7" name="Google Shape;108;p12">
            <a:extLst>
              <a:ext uri="{FF2B5EF4-FFF2-40B4-BE49-F238E27FC236}">
                <a16:creationId xmlns:a16="http://schemas.microsoft.com/office/drawing/2014/main" id="{17C87FEA-E065-45F6-AB69-CA29179DB14D}"/>
              </a:ext>
            </a:extLst>
          </p:cNvPr>
          <p:cNvSpPr txBox="1">
            <a:spLocks/>
          </p:cNvSpPr>
          <p:nvPr/>
        </p:nvSpPr>
        <p:spPr>
          <a:xfrm>
            <a:off x="855274" y="1565985"/>
            <a:ext cx="7665873" cy="3085528"/>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dk1"/>
              </a:buClr>
              <a:buSzPts val="1100"/>
            </a:pPr>
            <a:endParaRPr lang="en-US" dirty="0"/>
          </a:p>
        </p:txBody>
      </p:sp>
      <p:sp>
        <p:nvSpPr>
          <p:cNvPr id="9" name="TextBox 8">
            <a:extLst>
              <a:ext uri="{FF2B5EF4-FFF2-40B4-BE49-F238E27FC236}">
                <a16:creationId xmlns:a16="http://schemas.microsoft.com/office/drawing/2014/main" id="{4CC32662-0F2C-42CA-B2CA-78681CBB498F}"/>
              </a:ext>
            </a:extLst>
          </p:cNvPr>
          <p:cNvSpPr txBox="1"/>
          <p:nvPr/>
        </p:nvSpPr>
        <p:spPr>
          <a:xfrm>
            <a:off x="1205948" y="555813"/>
            <a:ext cx="6732104" cy="4154984"/>
          </a:xfrm>
          <a:prstGeom prst="rect">
            <a:avLst/>
          </a:prstGeom>
          <a:noFill/>
        </p:spPr>
        <p:txBody>
          <a:bodyPr wrap="square">
            <a:spAutoFit/>
          </a:bodyPr>
          <a:lstStyle/>
          <a:p>
            <a:r>
              <a:rPr kumimoji="0" lang="en" sz="2000" b="1" i="0" u="none" strike="noStrike" kern="0" cap="none" spc="0" normalizeH="0" baseline="0" noProof="0" dirty="0">
                <a:ln>
                  <a:noFill/>
                </a:ln>
                <a:solidFill>
                  <a:srgbClr val="FF9E44"/>
                </a:solidFill>
                <a:effectLst/>
                <a:uLnTx/>
                <a:uFillTx/>
                <a:latin typeface="Barlow"/>
                <a:sym typeface="Barlow"/>
              </a:rPr>
              <a:t>SOFTWARE REQUIREMENTS</a:t>
            </a:r>
            <a:r>
              <a:rPr lang="en-US" sz="1600" dirty="0">
                <a:solidFill>
                  <a:schemeClr val="tx1"/>
                </a:solidFill>
                <a:latin typeface="Barlow Light" panose="020B0604020202020204" charset="0"/>
              </a:rPr>
              <a:t>:</a:t>
            </a:r>
          </a:p>
          <a:p>
            <a:endParaRPr lang="en-US" sz="1600" dirty="0">
              <a:solidFill>
                <a:schemeClr val="tx1"/>
              </a:solidFill>
              <a:latin typeface="Barlow Light" panose="020B0604020202020204" charset="0"/>
            </a:endParaRPr>
          </a:p>
          <a:p>
            <a:r>
              <a:rPr lang="en-US" sz="1600" dirty="0">
                <a:solidFill>
                  <a:schemeClr val="tx1"/>
                </a:solidFill>
                <a:latin typeface="Barlow Light" panose="020B0604020202020204" charset="0"/>
              </a:rPr>
              <a:t>	● Any web browser with the latest version.</a:t>
            </a:r>
          </a:p>
          <a:p>
            <a:r>
              <a:rPr lang="en-US" sz="1600" dirty="0">
                <a:solidFill>
                  <a:schemeClr val="tx1"/>
                </a:solidFill>
                <a:latin typeface="Barlow Light" panose="020B0604020202020204" charset="0"/>
              </a:rPr>
              <a:t>	● Operating Systems can be Windows XP and above.</a:t>
            </a:r>
          </a:p>
          <a:p>
            <a:r>
              <a:rPr lang="en-US" sz="1600" dirty="0">
                <a:solidFill>
                  <a:schemeClr val="tx1"/>
                </a:solidFill>
                <a:latin typeface="Barlow Light" panose="020B0604020202020204" charset="0"/>
              </a:rPr>
              <a:t>	● NodeJS</a:t>
            </a:r>
          </a:p>
          <a:p>
            <a:r>
              <a:rPr lang="en-US" sz="1600" dirty="0">
                <a:solidFill>
                  <a:schemeClr val="tx1"/>
                </a:solidFill>
                <a:latin typeface="Barlow Light" panose="020B0604020202020204" charset="0"/>
              </a:rPr>
              <a:t>	● Truffle (Development Environment and Testing 		     	     Framework)</a:t>
            </a:r>
          </a:p>
          <a:p>
            <a:r>
              <a:rPr lang="en-US" sz="1600" dirty="0">
                <a:solidFill>
                  <a:schemeClr val="tx1"/>
                </a:solidFill>
                <a:latin typeface="Barlow Light" panose="020B0604020202020204" charset="0"/>
              </a:rPr>
              <a:t>	● Ganache-cli (Ethereum Development Tools)</a:t>
            </a:r>
          </a:p>
          <a:p>
            <a:r>
              <a:rPr lang="en-US" sz="1600" dirty="0">
                <a:solidFill>
                  <a:schemeClr val="tx1"/>
                </a:solidFill>
                <a:latin typeface="Barlow Light" panose="020B0604020202020204" charset="0"/>
              </a:rPr>
              <a:t>	● React (JavaScript Library)</a:t>
            </a:r>
          </a:p>
          <a:p>
            <a:r>
              <a:rPr lang="en-US" sz="1600" dirty="0">
                <a:solidFill>
                  <a:schemeClr val="tx1"/>
                </a:solidFill>
                <a:latin typeface="Barlow Light" panose="020B0604020202020204" charset="0"/>
              </a:rPr>
              <a:t>	● </a:t>
            </a:r>
            <a:r>
              <a:rPr lang="en-US" sz="1600" dirty="0" err="1">
                <a:solidFill>
                  <a:schemeClr val="tx1"/>
                </a:solidFill>
                <a:latin typeface="Barlow Light" panose="020B0604020202020204" charset="0"/>
              </a:rPr>
              <a:t>MetaMask</a:t>
            </a:r>
            <a:r>
              <a:rPr lang="en-US" sz="1600" dirty="0">
                <a:solidFill>
                  <a:schemeClr val="tx1"/>
                </a:solidFill>
                <a:latin typeface="Barlow Light" panose="020B0604020202020204" charset="0"/>
              </a:rPr>
              <a:t> Extension in the Browser</a:t>
            </a:r>
          </a:p>
          <a:p>
            <a:endParaRPr lang="en-US" sz="1600" dirty="0">
              <a:solidFill>
                <a:schemeClr val="tx1"/>
              </a:solidFill>
              <a:latin typeface="Barlow Light" panose="020B0604020202020204" charset="0"/>
            </a:endParaRPr>
          </a:p>
          <a:p>
            <a:r>
              <a:rPr kumimoji="0" lang="en" sz="2000" b="1" i="0" u="none" strike="noStrike" kern="0" cap="none" spc="0" normalizeH="0" baseline="0" noProof="0" dirty="0">
                <a:ln>
                  <a:noFill/>
                </a:ln>
                <a:solidFill>
                  <a:srgbClr val="FF9E44"/>
                </a:solidFill>
                <a:effectLst/>
                <a:uLnTx/>
                <a:uFillTx/>
                <a:latin typeface="Barlow"/>
                <a:sym typeface="Barlow"/>
              </a:rPr>
              <a:t>HARDWARE REQUIREMENTS</a:t>
            </a:r>
            <a:r>
              <a:rPr lang="en-US" sz="2000" dirty="0">
                <a:solidFill>
                  <a:schemeClr val="tx1"/>
                </a:solidFill>
                <a:latin typeface="Barlow Light" panose="020B0604020202020204" charset="0"/>
              </a:rPr>
              <a:t>:</a:t>
            </a:r>
          </a:p>
          <a:p>
            <a:endParaRPr lang="en-US" sz="1600" dirty="0">
              <a:solidFill>
                <a:schemeClr val="tx1"/>
              </a:solidFill>
              <a:latin typeface="Barlow Light" panose="020B0604020202020204" charset="0"/>
            </a:endParaRPr>
          </a:p>
          <a:p>
            <a:r>
              <a:rPr lang="en-US" sz="1600" dirty="0">
                <a:solidFill>
                  <a:schemeClr val="tx1"/>
                </a:solidFill>
                <a:latin typeface="Barlow Light" panose="020B0604020202020204" charset="0"/>
              </a:rPr>
              <a:t>	● Ram : 2GB Ram and above</a:t>
            </a:r>
          </a:p>
          <a:p>
            <a:r>
              <a:rPr lang="en-US" sz="1600" dirty="0">
                <a:solidFill>
                  <a:schemeClr val="tx1"/>
                </a:solidFill>
                <a:latin typeface="Barlow Light" panose="020B0604020202020204" charset="0"/>
              </a:rPr>
              <a:t>	● Hard Disk : 50GB and above</a:t>
            </a:r>
          </a:p>
          <a:p>
            <a:r>
              <a:rPr lang="en-US" sz="1600" dirty="0">
                <a:solidFill>
                  <a:schemeClr val="tx1"/>
                </a:solidFill>
                <a:latin typeface="Barlow Light" panose="020B0604020202020204" charset="0"/>
              </a:rPr>
              <a:t>	● Processor : Dual core and above</a:t>
            </a:r>
          </a:p>
        </p:txBody>
      </p:sp>
    </p:spTree>
    <p:extLst>
      <p:ext uri="{BB962C8B-B14F-4D97-AF65-F5344CB8AC3E}">
        <p14:creationId xmlns:p14="http://schemas.microsoft.com/office/powerpoint/2010/main" val="42606934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LSHAPE_TB_00000000000000000000000000000000_LeftEndCaps" hidden="1">
            <a:extLst>
              <a:ext uri="{FF2B5EF4-FFF2-40B4-BE49-F238E27FC236}">
                <a16:creationId xmlns:a16="http://schemas.microsoft.com/office/drawing/2014/main" id="{29680442-5AA8-4B60-8C0B-AD6B530DFB83}"/>
              </a:ext>
            </a:extLst>
          </p:cNvPr>
          <p:cNvSpPr txBox="1"/>
          <p:nvPr>
            <p:custDataLst>
              <p:tags r:id="rId2"/>
            </p:custDataLst>
          </p:nvPr>
        </p:nvSpPr>
        <p:spPr>
          <a:xfrm>
            <a:off x="-127651" y="32609"/>
            <a:ext cx="275718" cy="161583"/>
          </a:xfrm>
          <a:prstGeom prst="rect">
            <a:avLst/>
          </a:prstGeom>
          <a:noFill/>
        </p:spPr>
        <p:txBody>
          <a:bodyPr vert="horz" wrap="none" lIns="0" tIns="0" rIns="0" bIns="0" rtlCol="0" anchor="ctr" anchorCtr="0">
            <a:spAutoFit/>
          </a:bodyPr>
          <a:lstStyle/>
          <a:p>
            <a:pPr algn="ctr"/>
            <a:r>
              <a:rPr lang="en-US" sz="1050" b="1">
                <a:solidFill>
                  <a:schemeClr val="accent2"/>
                </a:solidFill>
                <a:latin typeface="Calibri" panose="020F0502020204030204" pitchFamily="34" charset="0"/>
              </a:rPr>
              <a:t>2021</a:t>
            </a:r>
          </a:p>
        </p:txBody>
      </p:sp>
      <p:sp>
        <p:nvSpPr>
          <p:cNvPr id="3" name="OTLSHAPE_TB_00000000000000000000000000000000_RightEndCaps">
            <a:extLst>
              <a:ext uri="{FF2B5EF4-FFF2-40B4-BE49-F238E27FC236}">
                <a16:creationId xmlns:a16="http://schemas.microsoft.com/office/drawing/2014/main" id="{0A43613D-E881-4A36-A392-D4B473ADD036}"/>
              </a:ext>
            </a:extLst>
          </p:cNvPr>
          <p:cNvSpPr txBox="1"/>
          <p:nvPr>
            <p:custDataLst>
              <p:tags r:id="rId3"/>
            </p:custDataLst>
          </p:nvPr>
        </p:nvSpPr>
        <p:spPr>
          <a:xfrm>
            <a:off x="8592311" y="4314071"/>
            <a:ext cx="261354" cy="161583"/>
          </a:xfrm>
          <a:prstGeom prst="rect">
            <a:avLst/>
          </a:prstGeom>
          <a:noFill/>
        </p:spPr>
        <p:txBody>
          <a:bodyPr vert="horz" wrap="none" lIns="0" tIns="0" rIns="0" bIns="0" rtlCol="0" anchor="ctr" anchorCtr="0">
            <a:spAutoFit/>
          </a:bodyPr>
          <a:lstStyle/>
          <a:p>
            <a:pPr algn="ctr"/>
            <a:r>
              <a:rPr lang="en-US" sz="1050" b="1" spc="-28">
                <a:solidFill>
                  <a:schemeClr val="accent2"/>
                </a:solidFill>
                <a:latin typeface="Calibri" panose="020F0502020204030204" pitchFamily="34" charset="0"/>
              </a:rPr>
              <a:t>2021</a:t>
            </a:r>
          </a:p>
        </p:txBody>
      </p:sp>
      <p:cxnSp>
        <p:nvCxnSpPr>
          <p:cNvPr id="17" name="OTLSHAPE_T_6b614e1460ff4d9283216c1583c5f08f_LeftVerticalConnector1" hidden="1">
            <a:extLst>
              <a:ext uri="{FF2B5EF4-FFF2-40B4-BE49-F238E27FC236}">
                <a16:creationId xmlns:a16="http://schemas.microsoft.com/office/drawing/2014/main" id="{C4B596F9-72BA-433B-82F8-9FF224E6D307}"/>
              </a:ext>
            </a:extLst>
          </p:cNvPr>
          <p:cNvCxnSpPr/>
          <p:nvPr>
            <p:custDataLst>
              <p:tags r:id="rId4"/>
            </p:custDataLst>
          </p:nvPr>
        </p:nvCxnSpPr>
        <p:spPr>
          <a:xfrm>
            <a:off x="633349" y="1071689"/>
            <a:ext cx="0" cy="152400"/>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OTLSHAPE_T_6b614e1460ff4d9283216c1583c5f08f_LeftVerticalConnector2" hidden="1">
            <a:extLst>
              <a:ext uri="{FF2B5EF4-FFF2-40B4-BE49-F238E27FC236}">
                <a16:creationId xmlns:a16="http://schemas.microsoft.com/office/drawing/2014/main" id="{CA5F39FA-19EB-44D7-8A0A-14493A5012B9}"/>
              </a:ext>
            </a:extLst>
          </p:cNvPr>
          <p:cNvCxnSpPr/>
          <p:nvPr>
            <p:custDataLst>
              <p:tags r:id="rId5"/>
            </p:custDataLst>
          </p:nvPr>
        </p:nvCxnSpPr>
        <p:spPr>
          <a:xfrm>
            <a:off x="637493" y="1174657"/>
            <a:ext cx="0" cy="70739"/>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 name="OTLSHAPE_T_6b614e1460ff4d9283216c1583c5f08f_RightVerticalConnector1">
            <a:extLst>
              <a:ext uri="{FF2B5EF4-FFF2-40B4-BE49-F238E27FC236}">
                <a16:creationId xmlns:a16="http://schemas.microsoft.com/office/drawing/2014/main" id="{7C0E775B-B59E-4C46-82AD-68BD1DD60E4D}"/>
              </a:ext>
            </a:extLst>
          </p:cNvPr>
          <p:cNvCxnSpPr/>
          <p:nvPr>
            <p:custDataLst>
              <p:tags r:id="rId6"/>
            </p:custDataLst>
          </p:nvPr>
        </p:nvCxnSpPr>
        <p:spPr>
          <a:xfrm>
            <a:off x="2156748" y="2009097"/>
            <a:ext cx="0" cy="156701"/>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OTLSHAPE_T_3afa58319f384f3a8195040bebc1e56c_LeftVerticalConnector1">
            <a:extLst>
              <a:ext uri="{FF2B5EF4-FFF2-40B4-BE49-F238E27FC236}">
                <a16:creationId xmlns:a16="http://schemas.microsoft.com/office/drawing/2014/main" id="{CBB32FD8-B8A9-418B-864B-91E76135E4F6}"/>
              </a:ext>
            </a:extLst>
          </p:cNvPr>
          <p:cNvCxnSpPr/>
          <p:nvPr>
            <p:custDataLst>
              <p:tags r:id="rId7"/>
            </p:custDataLst>
          </p:nvPr>
        </p:nvCxnSpPr>
        <p:spPr>
          <a:xfrm>
            <a:off x="581833" y="1467332"/>
            <a:ext cx="0" cy="175514"/>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OTLSHAPE_T_3afa58319f384f3a8195040bebc1e56c_RightVerticalConnector1">
            <a:extLst>
              <a:ext uri="{FF2B5EF4-FFF2-40B4-BE49-F238E27FC236}">
                <a16:creationId xmlns:a16="http://schemas.microsoft.com/office/drawing/2014/main" id="{830DC5E8-23BA-429C-9C27-9E83E0AFB26B}"/>
              </a:ext>
            </a:extLst>
          </p:cNvPr>
          <p:cNvCxnSpPr/>
          <p:nvPr>
            <p:custDataLst>
              <p:tags r:id="rId8"/>
            </p:custDataLst>
          </p:nvPr>
        </p:nvCxnSpPr>
        <p:spPr>
          <a:xfrm>
            <a:off x="1369017" y="1467331"/>
            <a:ext cx="0" cy="175514"/>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OTLSHAPE_T_3afa58319f384f3a8195040bebc1e56c_RightVerticalConnector2">
            <a:extLst>
              <a:ext uri="{FF2B5EF4-FFF2-40B4-BE49-F238E27FC236}">
                <a16:creationId xmlns:a16="http://schemas.microsoft.com/office/drawing/2014/main" id="{D091AEDC-F35E-451B-A137-8CC8AE561A51}"/>
              </a:ext>
            </a:extLst>
          </p:cNvPr>
          <p:cNvCxnSpPr/>
          <p:nvPr>
            <p:custDataLst>
              <p:tags r:id="rId9"/>
            </p:custDataLst>
          </p:nvPr>
        </p:nvCxnSpPr>
        <p:spPr>
          <a:xfrm>
            <a:off x="1369017" y="1852395"/>
            <a:ext cx="0" cy="476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OTLSHAPE_T_c6ad5d6711a14604bdcbc8193c258bb0_LeftVerticalConnector1" hidden="1">
            <a:extLst>
              <a:ext uri="{FF2B5EF4-FFF2-40B4-BE49-F238E27FC236}">
                <a16:creationId xmlns:a16="http://schemas.microsoft.com/office/drawing/2014/main" id="{187B1393-8CBB-4ACB-B35B-9DE6F92F97C9}"/>
              </a:ext>
            </a:extLst>
          </p:cNvPr>
          <p:cNvCxnSpPr/>
          <p:nvPr>
            <p:custDataLst>
              <p:tags r:id="rId10"/>
            </p:custDataLst>
          </p:nvPr>
        </p:nvCxnSpPr>
        <p:spPr>
          <a:xfrm>
            <a:off x="633349" y="2162175"/>
            <a:ext cx="0" cy="1695450"/>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OTLSHAPE_T_c6ad5d6711a14604bdcbc8193c258bb0_RightVerticalConnector1">
            <a:extLst>
              <a:ext uri="{FF2B5EF4-FFF2-40B4-BE49-F238E27FC236}">
                <a16:creationId xmlns:a16="http://schemas.microsoft.com/office/drawing/2014/main" id="{71A05308-BE01-4EAC-88CE-3903B4136D6D}"/>
              </a:ext>
            </a:extLst>
          </p:cNvPr>
          <p:cNvCxnSpPr/>
          <p:nvPr>
            <p:custDataLst>
              <p:tags r:id="rId11"/>
            </p:custDataLst>
          </p:nvPr>
        </p:nvCxnSpPr>
        <p:spPr>
          <a:xfrm>
            <a:off x="1369017" y="1747620"/>
            <a:ext cx="0" cy="152400"/>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OTLSHAPE_T_ce125d6274394be49edb03168f1956fc_LeftVerticalConnector1">
            <a:extLst>
              <a:ext uri="{FF2B5EF4-FFF2-40B4-BE49-F238E27FC236}">
                <a16:creationId xmlns:a16="http://schemas.microsoft.com/office/drawing/2014/main" id="{5EC358EE-8641-459B-8345-A5536781288B}"/>
              </a:ext>
            </a:extLst>
          </p:cNvPr>
          <p:cNvCxnSpPr/>
          <p:nvPr>
            <p:custDataLst>
              <p:tags r:id="rId12"/>
            </p:custDataLst>
          </p:nvPr>
        </p:nvCxnSpPr>
        <p:spPr>
          <a:xfrm>
            <a:off x="1368770" y="2270572"/>
            <a:ext cx="0" cy="1981415"/>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OTLSHAPE_T_ce125d6274394be49edb03168f1956fc_RightVerticalConnector1">
            <a:extLst>
              <a:ext uri="{FF2B5EF4-FFF2-40B4-BE49-F238E27FC236}">
                <a16:creationId xmlns:a16="http://schemas.microsoft.com/office/drawing/2014/main" id="{4185206C-2123-41F9-8772-606AB21E3C71}"/>
              </a:ext>
            </a:extLst>
          </p:cNvPr>
          <p:cNvCxnSpPr/>
          <p:nvPr>
            <p:custDataLst>
              <p:tags r:id="rId13"/>
            </p:custDataLst>
          </p:nvPr>
        </p:nvCxnSpPr>
        <p:spPr>
          <a:xfrm>
            <a:off x="2157542" y="2270573"/>
            <a:ext cx="0" cy="152400"/>
          </a:xfrm>
          <a:prstGeom prst="line">
            <a:avLst/>
          </a:prstGeom>
          <a:ln w="6350" cap="flat" cmpd="sng" algn="ctr">
            <a:solidFill>
              <a:schemeClr val="accent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2" name="OTLSHAPE_T_ce125d6274394be49edb03168f1956fc_RightVerticalConnector2">
            <a:extLst>
              <a:ext uri="{FF2B5EF4-FFF2-40B4-BE49-F238E27FC236}">
                <a16:creationId xmlns:a16="http://schemas.microsoft.com/office/drawing/2014/main" id="{B979B980-D779-4F45-82AC-FFDFFECF5FCF}"/>
              </a:ext>
            </a:extLst>
          </p:cNvPr>
          <p:cNvCxnSpPr/>
          <p:nvPr>
            <p:custDataLst>
              <p:tags r:id="rId14"/>
            </p:custDataLst>
          </p:nvPr>
        </p:nvCxnSpPr>
        <p:spPr>
          <a:xfrm>
            <a:off x="2157542" y="2902930"/>
            <a:ext cx="0" cy="1349057"/>
          </a:xfrm>
          <a:prstGeom prst="line">
            <a:avLst/>
          </a:prstGeom>
          <a:ln w="6350" cap="flat" cmpd="sng" algn="ctr">
            <a:solidFill>
              <a:schemeClr val="accent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3" name="OTLSHAPE_T_c3e83361ec66461587b36b140ce54947_LeftVerticalConnector1">
            <a:extLst>
              <a:ext uri="{FF2B5EF4-FFF2-40B4-BE49-F238E27FC236}">
                <a16:creationId xmlns:a16="http://schemas.microsoft.com/office/drawing/2014/main" id="{E351C94C-1A2F-45F0-A64B-307BC4A0BB49}"/>
              </a:ext>
            </a:extLst>
          </p:cNvPr>
          <p:cNvCxnSpPr/>
          <p:nvPr>
            <p:custDataLst>
              <p:tags r:id="rId15"/>
            </p:custDataLst>
          </p:nvPr>
        </p:nvCxnSpPr>
        <p:spPr>
          <a:xfrm>
            <a:off x="1368770" y="2527747"/>
            <a:ext cx="0" cy="1724240"/>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OTLSHAPE_T_c3e83361ec66461587b36b140ce54947_RightVerticalConnector1">
            <a:extLst>
              <a:ext uri="{FF2B5EF4-FFF2-40B4-BE49-F238E27FC236}">
                <a16:creationId xmlns:a16="http://schemas.microsoft.com/office/drawing/2014/main" id="{7B7E7F1F-FD78-4FB1-9048-DB2349A8E9B4}"/>
              </a:ext>
            </a:extLst>
          </p:cNvPr>
          <p:cNvCxnSpPr/>
          <p:nvPr>
            <p:custDataLst>
              <p:tags r:id="rId16"/>
            </p:custDataLst>
          </p:nvPr>
        </p:nvCxnSpPr>
        <p:spPr>
          <a:xfrm>
            <a:off x="5308466" y="2527748"/>
            <a:ext cx="0" cy="152400"/>
          </a:xfrm>
          <a:prstGeom prst="line">
            <a:avLst/>
          </a:prstGeom>
          <a:ln w="6350" cap="flat" cmpd="sng" algn="ctr">
            <a:solidFill>
              <a:schemeClr val="accent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OTLSHAPE_T_c3e83361ec66461587b36b140ce54947_RightVerticalConnector2">
            <a:extLst>
              <a:ext uri="{FF2B5EF4-FFF2-40B4-BE49-F238E27FC236}">
                <a16:creationId xmlns:a16="http://schemas.microsoft.com/office/drawing/2014/main" id="{833C15D5-3971-4494-BE36-563DEC7E033E}"/>
              </a:ext>
            </a:extLst>
          </p:cNvPr>
          <p:cNvCxnSpPr/>
          <p:nvPr>
            <p:custDataLst>
              <p:tags r:id="rId17"/>
            </p:custDataLst>
          </p:nvPr>
        </p:nvCxnSpPr>
        <p:spPr>
          <a:xfrm>
            <a:off x="5308466" y="2902930"/>
            <a:ext cx="0" cy="47625"/>
          </a:xfrm>
          <a:prstGeom prst="line">
            <a:avLst/>
          </a:prstGeom>
          <a:ln w="6350" cap="flat" cmpd="sng" algn="ctr">
            <a:solidFill>
              <a:schemeClr val="accent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 name="OTLSHAPE_T_5fa0a2de41424734848d0b4a6fbff748_LeftVerticalConnector1">
            <a:extLst>
              <a:ext uri="{FF2B5EF4-FFF2-40B4-BE49-F238E27FC236}">
                <a16:creationId xmlns:a16="http://schemas.microsoft.com/office/drawing/2014/main" id="{E27E2A74-161B-4FE1-939D-13215D583820}"/>
              </a:ext>
            </a:extLst>
          </p:cNvPr>
          <p:cNvCxnSpPr/>
          <p:nvPr>
            <p:custDataLst>
              <p:tags r:id="rId18"/>
            </p:custDataLst>
          </p:nvPr>
        </p:nvCxnSpPr>
        <p:spPr>
          <a:xfrm>
            <a:off x="1368770" y="2791539"/>
            <a:ext cx="0" cy="1460449"/>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OTLSHAPE_T_5fa0a2de41424734848d0b4a6fbff748_RightVerticalConnector1">
            <a:extLst>
              <a:ext uri="{FF2B5EF4-FFF2-40B4-BE49-F238E27FC236}">
                <a16:creationId xmlns:a16="http://schemas.microsoft.com/office/drawing/2014/main" id="{D715236A-DE35-4960-9C0E-56BD18FE456F}"/>
              </a:ext>
            </a:extLst>
          </p:cNvPr>
          <p:cNvCxnSpPr/>
          <p:nvPr>
            <p:custDataLst>
              <p:tags r:id="rId19"/>
            </p:custDataLst>
          </p:nvPr>
        </p:nvCxnSpPr>
        <p:spPr>
          <a:xfrm>
            <a:off x="6096198" y="2791538"/>
            <a:ext cx="0" cy="159017"/>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OTLSHAPE_T_e5958eef219a4748990d3f1f5d3dc392_LeftVerticalConnector1">
            <a:extLst>
              <a:ext uri="{FF2B5EF4-FFF2-40B4-BE49-F238E27FC236}">
                <a16:creationId xmlns:a16="http://schemas.microsoft.com/office/drawing/2014/main" id="{201F0603-2B6E-4C21-91ED-F1FD79DD8EEA}"/>
              </a:ext>
            </a:extLst>
          </p:cNvPr>
          <p:cNvCxnSpPr/>
          <p:nvPr>
            <p:custDataLst>
              <p:tags r:id="rId20"/>
            </p:custDataLst>
          </p:nvPr>
        </p:nvCxnSpPr>
        <p:spPr>
          <a:xfrm>
            <a:off x="5308220" y="3055330"/>
            <a:ext cx="0" cy="7715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9" name="OTLSHAPE_T_e5958eef219a4748990d3f1f5d3dc392_RightVerticalConnector1">
            <a:extLst>
              <a:ext uri="{FF2B5EF4-FFF2-40B4-BE49-F238E27FC236}">
                <a16:creationId xmlns:a16="http://schemas.microsoft.com/office/drawing/2014/main" id="{954F6696-29B7-41A3-B592-2E3EDC5AE667}"/>
              </a:ext>
            </a:extLst>
          </p:cNvPr>
          <p:cNvCxnSpPr/>
          <p:nvPr>
            <p:custDataLst>
              <p:tags r:id="rId21"/>
            </p:custDataLst>
          </p:nvPr>
        </p:nvCxnSpPr>
        <p:spPr>
          <a:xfrm>
            <a:off x="6883136" y="3055330"/>
            <a:ext cx="0" cy="152400"/>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0" name="OTLSHAPE_T_cd44b3ddeb1e48f7902c04cac38d6f43_LeftVerticalConnector1">
            <a:extLst>
              <a:ext uri="{FF2B5EF4-FFF2-40B4-BE49-F238E27FC236}">
                <a16:creationId xmlns:a16="http://schemas.microsoft.com/office/drawing/2014/main" id="{92A7F24C-6DF0-4F40-A123-C55B826E078F}"/>
              </a:ext>
            </a:extLst>
          </p:cNvPr>
          <p:cNvCxnSpPr/>
          <p:nvPr>
            <p:custDataLst>
              <p:tags r:id="rId22"/>
            </p:custDataLst>
          </p:nvPr>
        </p:nvCxnSpPr>
        <p:spPr>
          <a:xfrm>
            <a:off x="6095951" y="3312505"/>
            <a:ext cx="0" cy="939482"/>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1" name="OTLSHAPE_T_cd44b3ddeb1e48f7902c04cac38d6f43_RightVerticalConnector1">
            <a:extLst>
              <a:ext uri="{FF2B5EF4-FFF2-40B4-BE49-F238E27FC236}">
                <a16:creationId xmlns:a16="http://schemas.microsoft.com/office/drawing/2014/main" id="{B3FBA7C0-F303-477C-9717-027B5304C1B1}"/>
              </a:ext>
            </a:extLst>
          </p:cNvPr>
          <p:cNvCxnSpPr/>
          <p:nvPr>
            <p:custDataLst>
              <p:tags r:id="rId23"/>
            </p:custDataLst>
          </p:nvPr>
        </p:nvCxnSpPr>
        <p:spPr>
          <a:xfrm>
            <a:off x="8458597" y="3312505"/>
            <a:ext cx="0" cy="152400"/>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3" name="OTLSHAPE_T_968cc6eb1d144747ab3d58c5d7a09a06_LeftVerticalConnector1">
            <a:extLst>
              <a:ext uri="{FF2B5EF4-FFF2-40B4-BE49-F238E27FC236}">
                <a16:creationId xmlns:a16="http://schemas.microsoft.com/office/drawing/2014/main" id="{BB9C55AF-FCF6-4BB8-A57F-F0CB213D4C55}"/>
              </a:ext>
            </a:extLst>
          </p:cNvPr>
          <p:cNvCxnSpPr/>
          <p:nvPr>
            <p:custDataLst>
              <p:tags r:id="rId24"/>
            </p:custDataLst>
          </p:nvPr>
        </p:nvCxnSpPr>
        <p:spPr>
          <a:xfrm>
            <a:off x="7670619" y="3569680"/>
            <a:ext cx="0" cy="682307"/>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OTLSHAPE_T_968cc6eb1d144747ab3d58c5d7a09a06_RightVerticalConnector1">
            <a:extLst>
              <a:ext uri="{FF2B5EF4-FFF2-40B4-BE49-F238E27FC236}">
                <a16:creationId xmlns:a16="http://schemas.microsoft.com/office/drawing/2014/main" id="{82958163-9837-40A8-8FEE-778BD3961E81}"/>
              </a:ext>
            </a:extLst>
          </p:cNvPr>
          <p:cNvCxnSpPr/>
          <p:nvPr>
            <p:custDataLst>
              <p:tags r:id="rId25"/>
            </p:custDataLst>
          </p:nvPr>
        </p:nvCxnSpPr>
        <p:spPr>
          <a:xfrm>
            <a:off x="8459391" y="3569680"/>
            <a:ext cx="0" cy="682307"/>
          </a:xfrm>
          <a:prstGeom prst="line">
            <a:avLst/>
          </a:prstGeom>
          <a:ln w="6350" cap="flat" cmpd="sng" algn="ctr">
            <a:solidFill>
              <a:schemeClr val="accent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9" name="OTLSHAPE_T_5fa0a2de41424734848d0b4a6fbff748_RightVerticalConnector2">
            <a:extLst>
              <a:ext uri="{FF2B5EF4-FFF2-40B4-BE49-F238E27FC236}">
                <a16:creationId xmlns:a16="http://schemas.microsoft.com/office/drawing/2014/main" id="{23A831F6-0404-4CD8-A5AA-DDB36B98580E}"/>
              </a:ext>
            </a:extLst>
          </p:cNvPr>
          <p:cNvCxnSpPr/>
          <p:nvPr>
            <p:custDataLst>
              <p:tags r:id="rId26"/>
            </p:custDataLst>
          </p:nvPr>
        </p:nvCxnSpPr>
        <p:spPr>
          <a:xfrm>
            <a:off x="6096198" y="3119275"/>
            <a:ext cx="0" cy="88456"/>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124" name="OTLSHAPE_T_e5958eef219a4748990d3f1f5d3dc392_RightVerticalConnector2">
            <a:extLst>
              <a:ext uri="{FF2B5EF4-FFF2-40B4-BE49-F238E27FC236}">
                <a16:creationId xmlns:a16="http://schemas.microsoft.com/office/drawing/2014/main" id="{FDCE4637-8A2F-4D0C-9990-7C7EFA045FC1}"/>
              </a:ext>
            </a:extLst>
          </p:cNvPr>
          <p:cNvCxnSpPr/>
          <p:nvPr>
            <p:custDataLst>
              <p:tags r:id="rId27"/>
            </p:custDataLst>
          </p:nvPr>
        </p:nvCxnSpPr>
        <p:spPr>
          <a:xfrm>
            <a:off x="6883136" y="3417281"/>
            <a:ext cx="0" cy="834707"/>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9" name="OTLSHAPE_T_3afa58319f384f3a8195040bebc1e56c_LeftVerticalConnector2">
            <a:extLst>
              <a:ext uri="{FF2B5EF4-FFF2-40B4-BE49-F238E27FC236}">
                <a16:creationId xmlns:a16="http://schemas.microsoft.com/office/drawing/2014/main" id="{733395EA-18EA-47A5-9EB0-D6C78A82E36B}"/>
              </a:ext>
            </a:extLst>
          </p:cNvPr>
          <p:cNvCxnSpPr/>
          <p:nvPr>
            <p:custDataLst>
              <p:tags r:id="rId28"/>
            </p:custDataLst>
          </p:nvPr>
        </p:nvCxnSpPr>
        <p:spPr>
          <a:xfrm>
            <a:off x="581833" y="1852395"/>
            <a:ext cx="0" cy="476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55" name="OTLSHAPE_T_c3e83361ec66461587b36b140ce54947_RightVerticalConnector3">
            <a:extLst>
              <a:ext uri="{FF2B5EF4-FFF2-40B4-BE49-F238E27FC236}">
                <a16:creationId xmlns:a16="http://schemas.microsoft.com/office/drawing/2014/main" id="{7E3D0152-B7B1-4B55-BC3F-5CA9B45DE3C1}"/>
              </a:ext>
            </a:extLst>
          </p:cNvPr>
          <p:cNvCxnSpPr/>
          <p:nvPr>
            <p:custDataLst>
              <p:tags r:id="rId29"/>
            </p:custDataLst>
          </p:nvPr>
        </p:nvCxnSpPr>
        <p:spPr>
          <a:xfrm>
            <a:off x="5308466" y="3160105"/>
            <a:ext cx="0" cy="666750"/>
          </a:xfrm>
          <a:prstGeom prst="line">
            <a:avLst/>
          </a:prstGeom>
          <a:ln w="6350" cap="flat" cmpd="sng" algn="ctr">
            <a:solidFill>
              <a:schemeClr val="accent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6" name="OTLSHAPE_T_3afa58319f384f3a8195040bebc1e56c_LeftVerticalConnector3">
            <a:extLst>
              <a:ext uri="{FF2B5EF4-FFF2-40B4-BE49-F238E27FC236}">
                <a16:creationId xmlns:a16="http://schemas.microsoft.com/office/drawing/2014/main" id="{C617A1D8-06AB-43CB-ADAE-66060A83281E}"/>
              </a:ext>
            </a:extLst>
          </p:cNvPr>
          <p:cNvCxnSpPr/>
          <p:nvPr>
            <p:custDataLst>
              <p:tags r:id="rId30"/>
            </p:custDataLst>
          </p:nvPr>
        </p:nvCxnSpPr>
        <p:spPr>
          <a:xfrm>
            <a:off x="581833" y="2073041"/>
            <a:ext cx="0" cy="133587"/>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7" name="OTLSHAPE_T_3afa58319f384f3a8195040bebc1e56c_LeftVerticalConnector4">
            <a:extLst>
              <a:ext uri="{FF2B5EF4-FFF2-40B4-BE49-F238E27FC236}">
                <a16:creationId xmlns:a16="http://schemas.microsoft.com/office/drawing/2014/main" id="{E2532ABC-F637-458E-A082-4DEAB57FEE6E}"/>
              </a:ext>
            </a:extLst>
          </p:cNvPr>
          <p:cNvCxnSpPr/>
          <p:nvPr>
            <p:custDataLst>
              <p:tags r:id="rId31"/>
            </p:custDataLst>
          </p:nvPr>
        </p:nvCxnSpPr>
        <p:spPr>
          <a:xfrm>
            <a:off x="581833" y="2334517"/>
            <a:ext cx="0" cy="1917470"/>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8" name="OTLSHAPE_T_3afa58319f384f3a8195040bebc1e56c_RightVerticalConnector3">
            <a:extLst>
              <a:ext uri="{FF2B5EF4-FFF2-40B4-BE49-F238E27FC236}">
                <a16:creationId xmlns:a16="http://schemas.microsoft.com/office/drawing/2014/main" id="{2A6009DD-22AA-407B-A354-281613AA3249}"/>
              </a:ext>
            </a:extLst>
          </p:cNvPr>
          <p:cNvCxnSpPr/>
          <p:nvPr>
            <p:custDataLst>
              <p:tags r:id="rId32"/>
            </p:custDataLst>
          </p:nvPr>
        </p:nvCxnSpPr>
        <p:spPr>
          <a:xfrm>
            <a:off x="1369017" y="2118172"/>
            <a:ext cx="0" cy="213381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9" name="OTLSHAPE_T_c6ad5d6711a14604bdcbc8193c258bb0_LeftVerticalConnector2" hidden="1">
            <a:extLst>
              <a:ext uri="{FF2B5EF4-FFF2-40B4-BE49-F238E27FC236}">
                <a16:creationId xmlns:a16="http://schemas.microsoft.com/office/drawing/2014/main" id="{D8E19D4A-47CD-429E-AD08-0EAF750D3DA0}"/>
              </a:ext>
            </a:extLst>
          </p:cNvPr>
          <p:cNvCxnSpPr/>
          <p:nvPr>
            <p:custDataLst>
              <p:tags r:id="rId33"/>
            </p:custDataLst>
          </p:nvPr>
        </p:nvCxnSpPr>
        <p:spPr>
          <a:xfrm>
            <a:off x="633349" y="1678679"/>
            <a:ext cx="0" cy="133587"/>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180" name="OTLSHAPE_T_c6ad5d6711a14604bdcbc8193c258bb0_LeftVerticalConnector3" hidden="1">
            <a:extLst>
              <a:ext uri="{FF2B5EF4-FFF2-40B4-BE49-F238E27FC236}">
                <a16:creationId xmlns:a16="http://schemas.microsoft.com/office/drawing/2014/main" id="{059F2D01-E1BA-4292-8CE3-833263C8CA94}"/>
              </a:ext>
            </a:extLst>
          </p:cNvPr>
          <p:cNvCxnSpPr/>
          <p:nvPr>
            <p:custDataLst>
              <p:tags r:id="rId34"/>
            </p:custDataLst>
          </p:nvPr>
        </p:nvCxnSpPr>
        <p:spPr>
          <a:xfrm>
            <a:off x="633349" y="1940155"/>
            <a:ext cx="0" cy="1917470"/>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181" name="OTLSHAPE_T_c6ad5d6711a14604bdcbc8193c258bb0_RightVerticalConnector2">
            <a:extLst>
              <a:ext uri="{FF2B5EF4-FFF2-40B4-BE49-F238E27FC236}">
                <a16:creationId xmlns:a16="http://schemas.microsoft.com/office/drawing/2014/main" id="{170F483E-7339-4110-81CB-A994FC1CACFF}"/>
              </a:ext>
            </a:extLst>
          </p:cNvPr>
          <p:cNvCxnSpPr/>
          <p:nvPr>
            <p:custDataLst>
              <p:tags r:id="rId35"/>
            </p:custDataLst>
          </p:nvPr>
        </p:nvCxnSpPr>
        <p:spPr>
          <a:xfrm>
            <a:off x="1369017" y="2118172"/>
            <a:ext cx="0" cy="213381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2" name="OTLSHAPE_T_6b614e1460ff4d9283216c1583c5f08f_RightVerticalConnector2">
            <a:extLst>
              <a:ext uri="{FF2B5EF4-FFF2-40B4-BE49-F238E27FC236}">
                <a16:creationId xmlns:a16="http://schemas.microsoft.com/office/drawing/2014/main" id="{91640C67-CBD4-4331-A442-BDF28920AF75}"/>
              </a:ext>
            </a:extLst>
          </p:cNvPr>
          <p:cNvCxnSpPr/>
          <p:nvPr>
            <p:custDataLst>
              <p:tags r:id="rId36"/>
            </p:custDataLst>
          </p:nvPr>
        </p:nvCxnSpPr>
        <p:spPr>
          <a:xfrm>
            <a:off x="2156748" y="2375348"/>
            <a:ext cx="0" cy="476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3" name="OTLSHAPE_T_6b614e1460ff4d9283216c1583c5f08f_RightVerticalConnector3">
            <a:extLst>
              <a:ext uri="{FF2B5EF4-FFF2-40B4-BE49-F238E27FC236}">
                <a16:creationId xmlns:a16="http://schemas.microsoft.com/office/drawing/2014/main" id="{1E66E590-4AA3-4F3C-B689-FC9B5C228162}"/>
              </a:ext>
            </a:extLst>
          </p:cNvPr>
          <p:cNvCxnSpPr/>
          <p:nvPr>
            <p:custDataLst>
              <p:tags r:id="rId37"/>
            </p:custDataLst>
          </p:nvPr>
        </p:nvCxnSpPr>
        <p:spPr>
          <a:xfrm>
            <a:off x="2156748" y="2902930"/>
            <a:ext cx="0" cy="1349057"/>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2" name="OTLSHAPE_T_5fa0a2de41424734848d0b4a6fbff748_RightVerticalConnector3">
            <a:extLst>
              <a:ext uri="{FF2B5EF4-FFF2-40B4-BE49-F238E27FC236}">
                <a16:creationId xmlns:a16="http://schemas.microsoft.com/office/drawing/2014/main" id="{F5E45B59-27D2-4709-930C-D258ABD78A45}"/>
              </a:ext>
            </a:extLst>
          </p:cNvPr>
          <p:cNvCxnSpPr/>
          <p:nvPr>
            <p:custDataLst>
              <p:tags r:id="rId38"/>
            </p:custDataLst>
          </p:nvPr>
        </p:nvCxnSpPr>
        <p:spPr>
          <a:xfrm>
            <a:off x="6096198" y="3417280"/>
            <a:ext cx="0" cy="834707"/>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203" name="OTLSHAPE_T_e5958eef219a4748990d3f1f5d3dc392_LeftVerticalConnector2">
            <a:extLst>
              <a:ext uri="{FF2B5EF4-FFF2-40B4-BE49-F238E27FC236}">
                <a16:creationId xmlns:a16="http://schemas.microsoft.com/office/drawing/2014/main" id="{EBC2562A-7DB5-469F-A44F-E8DD30CC491F}"/>
              </a:ext>
            </a:extLst>
          </p:cNvPr>
          <p:cNvCxnSpPr/>
          <p:nvPr>
            <p:custDataLst>
              <p:tags r:id="rId39"/>
            </p:custDataLst>
          </p:nvPr>
        </p:nvCxnSpPr>
        <p:spPr>
          <a:xfrm>
            <a:off x="5308220" y="4090062"/>
            <a:ext cx="0" cy="1619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4" name="OTLSHAPE_T_cd44b3ddeb1e48f7902c04cac38d6f43_RightVerticalConnector2">
            <a:extLst>
              <a:ext uri="{FF2B5EF4-FFF2-40B4-BE49-F238E27FC236}">
                <a16:creationId xmlns:a16="http://schemas.microsoft.com/office/drawing/2014/main" id="{45A46A39-D526-4C7B-9338-475B3F0E9E89}"/>
              </a:ext>
            </a:extLst>
          </p:cNvPr>
          <p:cNvCxnSpPr/>
          <p:nvPr>
            <p:custDataLst>
              <p:tags r:id="rId40"/>
            </p:custDataLst>
          </p:nvPr>
        </p:nvCxnSpPr>
        <p:spPr>
          <a:xfrm>
            <a:off x="8458597" y="3674455"/>
            <a:ext cx="0" cy="577532"/>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5" name="OTLSHAPE_T_c3e83361ec66461587b36b140ce54947_RightVerticalConnector4">
            <a:extLst>
              <a:ext uri="{FF2B5EF4-FFF2-40B4-BE49-F238E27FC236}">
                <a16:creationId xmlns:a16="http://schemas.microsoft.com/office/drawing/2014/main" id="{ACB0533F-B960-4EE4-8313-AFC43505D71F}"/>
              </a:ext>
            </a:extLst>
          </p:cNvPr>
          <p:cNvCxnSpPr/>
          <p:nvPr>
            <p:custDataLst>
              <p:tags r:id="rId41"/>
            </p:custDataLst>
          </p:nvPr>
        </p:nvCxnSpPr>
        <p:spPr>
          <a:xfrm>
            <a:off x="5308466" y="4090062"/>
            <a:ext cx="0" cy="161925"/>
          </a:xfrm>
          <a:prstGeom prst="line">
            <a:avLst/>
          </a:prstGeom>
          <a:ln>
            <a:headEnd type="none"/>
            <a:tailEnd type="none"/>
          </a:ln>
        </p:spPr>
        <p:style>
          <a:lnRef idx="1">
            <a:schemeClr val="accent1"/>
          </a:lnRef>
          <a:fillRef idx="0">
            <a:schemeClr val="accent1"/>
          </a:fillRef>
          <a:effectRef idx="0">
            <a:schemeClr val="accent1"/>
          </a:effectRef>
          <a:fontRef idx="minor">
            <a:schemeClr val="tx1"/>
          </a:fontRef>
        </p:style>
      </p:cxnSp>
      <p:sp>
        <p:nvSpPr>
          <p:cNvPr id="4" name="OTLSHAPE_TB_00000000000000000000000000000000_ScaleContainer">
            <a:extLst>
              <a:ext uri="{FF2B5EF4-FFF2-40B4-BE49-F238E27FC236}">
                <a16:creationId xmlns:a16="http://schemas.microsoft.com/office/drawing/2014/main" id="{549FB26D-91A4-4686-A625-7D5B490FD37F}"/>
              </a:ext>
            </a:extLst>
          </p:cNvPr>
          <p:cNvSpPr/>
          <p:nvPr>
            <p:custDataLst>
              <p:tags r:id="rId42"/>
            </p:custDataLst>
          </p:nvPr>
        </p:nvSpPr>
        <p:spPr>
          <a:xfrm>
            <a:off x="581833" y="4251987"/>
            <a:ext cx="7886700" cy="285750"/>
          </a:xfrm>
          <a:prstGeom prst="rect">
            <a:avLst/>
          </a:prstGeom>
          <a:gradFill flip="none" rotWithShape="1">
            <a:gsLst>
              <a:gs pos="0">
                <a:srgbClr val="B2B2B2"/>
              </a:gs>
              <a:gs pos="50000">
                <a:srgbClr val="F2F2F2"/>
              </a:gs>
              <a:gs pos="100000">
                <a:srgbClr val="B2B2B2"/>
              </a:gs>
              <a:gs pos="100000">
                <a:srgbClr val="FFFFFF"/>
              </a:gs>
            </a:gsLst>
            <a:lin ang="5400000" scaled="1"/>
            <a:tileRect/>
          </a:gradFill>
          <a:ln w="12700" cap="flat" cmpd="sng" algn="ctr">
            <a:noFill/>
            <a:prstDash val="solid"/>
            <a:miter lim="800000"/>
          </a:ln>
          <a:effectLst>
            <a:reflection blurRad="6350" stA="50000" endA="300" endPos="55500" dist="50800" dir="5400000" sy="-100000" algn="bl" rotWithShape="0"/>
          </a:effectLst>
          <a:scene3d>
            <a:camera prst="orthographicFront"/>
            <a:lightRig rig="threePt" dir="t">
              <a:rot lat="0" lon="0" rev="8700000"/>
            </a:lightRig>
          </a:scene3d>
          <a:sp3d>
            <a:bevelT w="165100" h="1905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sp>
        <p:nvSpPr>
          <p:cNvPr id="5" name="OTLSHAPE_TB_00000000000000000000000000000000_ElapsedTime">
            <a:extLst>
              <a:ext uri="{FF2B5EF4-FFF2-40B4-BE49-F238E27FC236}">
                <a16:creationId xmlns:a16="http://schemas.microsoft.com/office/drawing/2014/main" id="{A988A900-8A7A-4069-9B6C-750FA79645C6}"/>
              </a:ext>
            </a:extLst>
          </p:cNvPr>
          <p:cNvSpPr/>
          <p:nvPr>
            <p:custDataLst>
              <p:tags r:id="rId43"/>
            </p:custDataLst>
          </p:nvPr>
        </p:nvSpPr>
        <p:spPr>
          <a:xfrm>
            <a:off x="581833" y="4251987"/>
            <a:ext cx="7639050" cy="285750"/>
          </a:xfrm>
          <a:prstGeom prst="rect">
            <a:avLst/>
          </a:prstGeom>
          <a:solidFill>
            <a:schemeClr val="accent4">
              <a:alpha val="30196"/>
            </a:schemeClr>
          </a:solidFill>
          <a:ln w="12700" cap="flat" cmpd="sng" algn="ctr">
            <a:noFill/>
            <a:prstDash val="solid"/>
            <a:miter lim="800000"/>
          </a:ln>
          <a:effectLst/>
          <a:scene3d>
            <a:camera prst="orthographicFront"/>
            <a:lightRig rig="threePt" dir="t"/>
          </a:scene3d>
          <a:sp3d>
            <a:bevelT w="12700" h="139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6" name="OTLSHAPE_TB_00000000000000000000000000000000_ElapsedTimeExtension">
            <a:extLst>
              <a:ext uri="{FF2B5EF4-FFF2-40B4-BE49-F238E27FC236}">
                <a16:creationId xmlns:a16="http://schemas.microsoft.com/office/drawing/2014/main" id="{13426A4E-1DB1-4D26-95C4-DC64058F0EBB}"/>
              </a:ext>
            </a:extLst>
          </p:cNvPr>
          <p:cNvSpPr/>
          <p:nvPr>
            <p:custDataLst>
              <p:tags r:id="rId44"/>
            </p:custDataLst>
          </p:nvPr>
        </p:nvSpPr>
        <p:spPr>
          <a:xfrm>
            <a:off x="-14186" y="1823820"/>
            <a:ext cx="9069341" cy="2912546"/>
          </a:xfrm>
          <a:prstGeom prst="rect">
            <a:avLst/>
          </a:prstGeom>
          <a:gradFill flip="none" rotWithShape="1">
            <a:gsLst>
              <a:gs pos="100000">
                <a:srgbClr val="FFC000">
                  <a:alpha val="30196"/>
                </a:srgbClr>
              </a:gs>
              <a:gs pos="0">
                <a:srgbClr val="FFC000">
                  <a:alpha val="0"/>
                </a:srgbClr>
              </a:gs>
            </a:gsLst>
            <a:lin ang="5400000" scaled="1"/>
            <a:tileRect/>
          </a:gra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9" name="OTLSHAPE_TB_00000000000000000000000000000000_TimescaleInterval1">
            <a:extLst>
              <a:ext uri="{FF2B5EF4-FFF2-40B4-BE49-F238E27FC236}">
                <a16:creationId xmlns:a16="http://schemas.microsoft.com/office/drawing/2014/main" id="{8E5C12FE-F207-4E7C-8EA7-7EB8EA3FDB46}"/>
              </a:ext>
            </a:extLst>
          </p:cNvPr>
          <p:cNvSpPr txBox="1"/>
          <p:nvPr>
            <p:custDataLst>
              <p:tags r:id="rId45"/>
            </p:custDataLst>
          </p:nvPr>
        </p:nvSpPr>
        <p:spPr>
          <a:xfrm>
            <a:off x="629458" y="4325092"/>
            <a:ext cx="261129" cy="139541"/>
          </a:xfrm>
          <a:prstGeom prst="rect">
            <a:avLst/>
          </a:prstGeom>
          <a:noFill/>
        </p:spPr>
        <p:txBody>
          <a:bodyPr vert="horz" wrap="none" lIns="0" tIns="0" rIns="0" bIns="0" rtlCol="0" anchor="ctr" anchorCtr="0">
            <a:noAutofit/>
          </a:bodyPr>
          <a:lstStyle/>
          <a:p>
            <a:r>
              <a:rPr lang="en-US" sz="900" spc="-11">
                <a:solidFill>
                  <a:schemeClr val="dk1"/>
                </a:solidFill>
                <a:latin typeface="Calibri" panose="020F0502020204030204" pitchFamily="34" charset="0"/>
              </a:rPr>
              <a:t>Day 1</a:t>
            </a:r>
          </a:p>
        </p:txBody>
      </p:sp>
      <p:sp>
        <p:nvSpPr>
          <p:cNvPr id="10" name="OTLSHAPE_TB_00000000000000000000000000000000_TimescaleInterval2">
            <a:extLst>
              <a:ext uri="{FF2B5EF4-FFF2-40B4-BE49-F238E27FC236}">
                <a16:creationId xmlns:a16="http://schemas.microsoft.com/office/drawing/2014/main" id="{1437C693-497C-4CB1-97ED-42C0CE61EAB8}"/>
              </a:ext>
            </a:extLst>
          </p:cNvPr>
          <p:cNvSpPr txBox="1"/>
          <p:nvPr>
            <p:custDataLst>
              <p:tags r:id="rId46"/>
            </p:custDataLst>
          </p:nvPr>
        </p:nvSpPr>
        <p:spPr>
          <a:xfrm>
            <a:off x="1417189" y="4325092"/>
            <a:ext cx="56603" cy="139541"/>
          </a:xfrm>
          <a:prstGeom prst="rect">
            <a:avLst/>
          </a:prstGeom>
          <a:noFill/>
        </p:spPr>
        <p:txBody>
          <a:bodyPr vert="horz" wrap="none" lIns="0" tIns="0" rIns="0" bIns="0" rtlCol="0" anchor="ctr" anchorCtr="0">
            <a:noAutofit/>
          </a:bodyPr>
          <a:lstStyle/>
          <a:p>
            <a:r>
              <a:rPr lang="en-US" sz="900" spc="-20">
                <a:solidFill>
                  <a:schemeClr val="dk1"/>
                </a:solidFill>
                <a:latin typeface="Calibri" panose="020F0502020204030204" pitchFamily="34" charset="0"/>
              </a:rPr>
              <a:t>2</a:t>
            </a:r>
          </a:p>
        </p:txBody>
      </p:sp>
      <p:sp>
        <p:nvSpPr>
          <p:cNvPr id="11" name="OTLSHAPE_TB_00000000000000000000000000000000_TimescaleInterval3">
            <a:extLst>
              <a:ext uri="{FF2B5EF4-FFF2-40B4-BE49-F238E27FC236}">
                <a16:creationId xmlns:a16="http://schemas.microsoft.com/office/drawing/2014/main" id="{19BAFC0E-214B-48F1-A743-3F65F7D3C4F1}"/>
              </a:ext>
            </a:extLst>
          </p:cNvPr>
          <p:cNvSpPr txBox="1"/>
          <p:nvPr>
            <p:custDataLst>
              <p:tags r:id="rId47"/>
            </p:custDataLst>
          </p:nvPr>
        </p:nvSpPr>
        <p:spPr>
          <a:xfrm>
            <a:off x="2204920" y="4325092"/>
            <a:ext cx="56603" cy="139541"/>
          </a:xfrm>
          <a:prstGeom prst="rect">
            <a:avLst/>
          </a:prstGeom>
          <a:noFill/>
        </p:spPr>
        <p:txBody>
          <a:bodyPr vert="horz" wrap="none" lIns="0" tIns="0" rIns="0" bIns="0" rtlCol="0" anchor="ctr" anchorCtr="0">
            <a:noAutofit/>
          </a:bodyPr>
          <a:lstStyle/>
          <a:p>
            <a:r>
              <a:rPr lang="en-US" sz="900" spc="-20">
                <a:solidFill>
                  <a:schemeClr val="dk1"/>
                </a:solidFill>
                <a:latin typeface="Calibri" panose="020F0502020204030204" pitchFamily="34" charset="0"/>
              </a:rPr>
              <a:t>3</a:t>
            </a:r>
          </a:p>
        </p:txBody>
      </p:sp>
      <p:sp>
        <p:nvSpPr>
          <p:cNvPr id="12" name="OTLSHAPE_TB_00000000000000000000000000000000_TimescaleInterval4">
            <a:extLst>
              <a:ext uri="{FF2B5EF4-FFF2-40B4-BE49-F238E27FC236}">
                <a16:creationId xmlns:a16="http://schemas.microsoft.com/office/drawing/2014/main" id="{9CFFAC5B-FAA0-4BD4-84F2-920F4B508945}"/>
              </a:ext>
            </a:extLst>
          </p:cNvPr>
          <p:cNvSpPr txBox="1"/>
          <p:nvPr>
            <p:custDataLst>
              <p:tags r:id="rId48"/>
            </p:custDataLst>
          </p:nvPr>
        </p:nvSpPr>
        <p:spPr>
          <a:xfrm>
            <a:off x="2992651" y="4325092"/>
            <a:ext cx="56603" cy="139541"/>
          </a:xfrm>
          <a:prstGeom prst="rect">
            <a:avLst/>
          </a:prstGeom>
          <a:noFill/>
        </p:spPr>
        <p:txBody>
          <a:bodyPr vert="horz" wrap="none" lIns="0" tIns="0" rIns="0" bIns="0" rtlCol="0" anchor="ctr" anchorCtr="0">
            <a:noAutofit/>
          </a:bodyPr>
          <a:lstStyle/>
          <a:p>
            <a:r>
              <a:rPr lang="en-US" sz="900" spc="-20">
                <a:solidFill>
                  <a:schemeClr val="dk1"/>
                </a:solidFill>
                <a:latin typeface="Calibri" panose="020F0502020204030204" pitchFamily="34" charset="0"/>
              </a:rPr>
              <a:t>4</a:t>
            </a:r>
          </a:p>
        </p:txBody>
      </p:sp>
      <p:sp>
        <p:nvSpPr>
          <p:cNvPr id="13" name="OTLSHAPE_TB_00000000000000000000000000000000_TimescaleInterval5">
            <a:extLst>
              <a:ext uri="{FF2B5EF4-FFF2-40B4-BE49-F238E27FC236}">
                <a16:creationId xmlns:a16="http://schemas.microsoft.com/office/drawing/2014/main" id="{FC94E0B9-FA7C-468E-9695-8DB127263A72}"/>
              </a:ext>
            </a:extLst>
          </p:cNvPr>
          <p:cNvSpPr txBox="1"/>
          <p:nvPr>
            <p:custDataLst>
              <p:tags r:id="rId49"/>
            </p:custDataLst>
          </p:nvPr>
        </p:nvSpPr>
        <p:spPr>
          <a:xfrm>
            <a:off x="3780382" y="4325092"/>
            <a:ext cx="56603" cy="139541"/>
          </a:xfrm>
          <a:prstGeom prst="rect">
            <a:avLst/>
          </a:prstGeom>
          <a:noFill/>
        </p:spPr>
        <p:txBody>
          <a:bodyPr vert="horz" wrap="none" lIns="0" tIns="0" rIns="0" bIns="0" rtlCol="0" anchor="ctr" anchorCtr="0">
            <a:noAutofit/>
          </a:bodyPr>
          <a:lstStyle/>
          <a:p>
            <a:r>
              <a:rPr lang="en-US" sz="900" spc="-20">
                <a:solidFill>
                  <a:schemeClr val="dk1"/>
                </a:solidFill>
                <a:latin typeface="Calibri" panose="020F0502020204030204" pitchFamily="34" charset="0"/>
              </a:rPr>
              <a:t>5</a:t>
            </a:r>
          </a:p>
        </p:txBody>
      </p:sp>
      <p:sp>
        <p:nvSpPr>
          <p:cNvPr id="14" name="OTLSHAPE_TB_00000000000000000000000000000000_TimescaleInterval6">
            <a:extLst>
              <a:ext uri="{FF2B5EF4-FFF2-40B4-BE49-F238E27FC236}">
                <a16:creationId xmlns:a16="http://schemas.microsoft.com/office/drawing/2014/main" id="{82D75097-A6CC-4F29-A635-2F23CF366009}"/>
              </a:ext>
            </a:extLst>
          </p:cNvPr>
          <p:cNvSpPr txBox="1"/>
          <p:nvPr>
            <p:custDataLst>
              <p:tags r:id="rId50"/>
            </p:custDataLst>
          </p:nvPr>
        </p:nvSpPr>
        <p:spPr>
          <a:xfrm>
            <a:off x="4568113" y="4325092"/>
            <a:ext cx="56603" cy="139541"/>
          </a:xfrm>
          <a:prstGeom prst="rect">
            <a:avLst/>
          </a:prstGeom>
          <a:noFill/>
        </p:spPr>
        <p:txBody>
          <a:bodyPr vert="horz" wrap="none" lIns="0" tIns="0" rIns="0" bIns="0" rtlCol="0" anchor="ctr" anchorCtr="0">
            <a:noAutofit/>
          </a:bodyPr>
          <a:lstStyle/>
          <a:p>
            <a:r>
              <a:rPr lang="en-US" sz="900" spc="-20">
                <a:solidFill>
                  <a:schemeClr val="dk1"/>
                </a:solidFill>
                <a:latin typeface="Calibri" panose="020F0502020204030204" pitchFamily="34" charset="0"/>
              </a:rPr>
              <a:t>6</a:t>
            </a:r>
          </a:p>
        </p:txBody>
      </p:sp>
      <p:sp>
        <p:nvSpPr>
          <p:cNvPr id="15" name="OTLSHAPE_TB_00000000000000000000000000000000_TimescaleInterval7">
            <a:extLst>
              <a:ext uri="{FF2B5EF4-FFF2-40B4-BE49-F238E27FC236}">
                <a16:creationId xmlns:a16="http://schemas.microsoft.com/office/drawing/2014/main" id="{68A140E7-2018-4E0B-9425-87EDAE37F5C6}"/>
              </a:ext>
            </a:extLst>
          </p:cNvPr>
          <p:cNvSpPr txBox="1"/>
          <p:nvPr>
            <p:custDataLst>
              <p:tags r:id="rId51"/>
            </p:custDataLst>
          </p:nvPr>
        </p:nvSpPr>
        <p:spPr>
          <a:xfrm>
            <a:off x="5355844" y="4325092"/>
            <a:ext cx="56603" cy="139541"/>
          </a:xfrm>
          <a:prstGeom prst="rect">
            <a:avLst/>
          </a:prstGeom>
          <a:noFill/>
        </p:spPr>
        <p:txBody>
          <a:bodyPr vert="horz" wrap="none" lIns="0" tIns="0" rIns="0" bIns="0" rtlCol="0" anchor="ctr" anchorCtr="0">
            <a:noAutofit/>
          </a:bodyPr>
          <a:lstStyle/>
          <a:p>
            <a:r>
              <a:rPr lang="en-US" sz="900" spc="-20">
                <a:solidFill>
                  <a:schemeClr val="dk1"/>
                </a:solidFill>
                <a:latin typeface="Calibri" panose="020F0502020204030204" pitchFamily="34" charset="0"/>
              </a:rPr>
              <a:t>7</a:t>
            </a:r>
          </a:p>
        </p:txBody>
      </p:sp>
      <p:sp>
        <p:nvSpPr>
          <p:cNvPr id="16" name="OTLSHAPE_TB_00000000000000000000000000000000_TimescaleInterval8">
            <a:extLst>
              <a:ext uri="{FF2B5EF4-FFF2-40B4-BE49-F238E27FC236}">
                <a16:creationId xmlns:a16="http://schemas.microsoft.com/office/drawing/2014/main" id="{6CDFF5D4-07F8-4C2F-8971-F818DD881381}"/>
              </a:ext>
            </a:extLst>
          </p:cNvPr>
          <p:cNvSpPr txBox="1"/>
          <p:nvPr>
            <p:custDataLst>
              <p:tags r:id="rId52"/>
            </p:custDataLst>
          </p:nvPr>
        </p:nvSpPr>
        <p:spPr>
          <a:xfrm>
            <a:off x="6143575" y="4325092"/>
            <a:ext cx="56603" cy="139541"/>
          </a:xfrm>
          <a:prstGeom prst="rect">
            <a:avLst/>
          </a:prstGeom>
          <a:noFill/>
        </p:spPr>
        <p:txBody>
          <a:bodyPr vert="horz" wrap="none" lIns="0" tIns="0" rIns="0" bIns="0" rtlCol="0" anchor="ctr" anchorCtr="0">
            <a:noAutofit/>
          </a:bodyPr>
          <a:lstStyle/>
          <a:p>
            <a:r>
              <a:rPr lang="en-US" sz="900" spc="-20">
                <a:solidFill>
                  <a:schemeClr val="dk1"/>
                </a:solidFill>
                <a:latin typeface="Calibri" panose="020F0502020204030204" pitchFamily="34" charset="0"/>
              </a:rPr>
              <a:t>8</a:t>
            </a:r>
          </a:p>
        </p:txBody>
      </p:sp>
      <p:sp>
        <p:nvSpPr>
          <p:cNvPr id="174" name="OTLSHAPE_TB_00000000000000000000000000000000_TimescaleInterval9">
            <a:extLst>
              <a:ext uri="{FF2B5EF4-FFF2-40B4-BE49-F238E27FC236}">
                <a16:creationId xmlns:a16="http://schemas.microsoft.com/office/drawing/2014/main" id="{95DC2C78-611C-442B-8AED-F1D9D3E5DC20}"/>
              </a:ext>
            </a:extLst>
          </p:cNvPr>
          <p:cNvSpPr txBox="1"/>
          <p:nvPr>
            <p:custDataLst>
              <p:tags r:id="rId53"/>
            </p:custDataLst>
          </p:nvPr>
        </p:nvSpPr>
        <p:spPr>
          <a:xfrm>
            <a:off x="6931306" y="4325092"/>
            <a:ext cx="56603" cy="139541"/>
          </a:xfrm>
          <a:prstGeom prst="rect">
            <a:avLst/>
          </a:prstGeom>
          <a:noFill/>
        </p:spPr>
        <p:txBody>
          <a:bodyPr vert="horz" wrap="none" lIns="0" tIns="0" rIns="0" bIns="0" rtlCol="0" anchor="ctr" anchorCtr="0">
            <a:noAutofit/>
          </a:bodyPr>
          <a:lstStyle/>
          <a:p>
            <a:r>
              <a:rPr lang="en-US" sz="900" spc="-20">
                <a:solidFill>
                  <a:schemeClr val="dk1"/>
                </a:solidFill>
                <a:latin typeface="Calibri" panose="020F0502020204030204" pitchFamily="34" charset="0"/>
              </a:rPr>
              <a:t>9</a:t>
            </a:r>
          </a:p>
        </p:txBody>
      </p:sp>
      <p:sp>
        <p:nvSpPr>
          <p:cNvPr id="175" name="OTLSHAPE_TB_00000000000000000000000000000000_TimescaleInterval10">
            <a:extLst>
              <a:ext uri="{FF2B5EF4-FFF2-40B4-BE49-F238E27FC236}">
                <a16:creationId xmlns:a16="http://schemas.microsoft.com/office/drawing/2014/main" id="{55AA8F14-B430-4D31-A4F3-23753AFC64A6}"/>
              </a:ext>
            </a:extLst>
          </p:cNvPr>
          <p:cNvSpPr txBox="1"/>
          <p:nvPr>
            <p:custDataLst>
              <p:tags r:id="rId54"/>
            </p:custDataLst>
          </p:nvPr>
        </p:nvSpPr>
        <p:spPr>
          <a:xfrm>
            <a:off x="7719039" y="4325092"/>
            <a:ext cx="113204" cy="139541"/>
          </a:xfrm>
          <a:prstGeom prst="rect">
            <a:avLst/>
          </a:prstGeom>
          <a:noFill/>
        </p:spPr>
        <p:txBody>
          <a:bodyPr vert="horz" wrap="none" lIns="0" tIns="0" rIns="0" bIns="0" rtlCol="0" anchor="ctr" anchorCtr="0">
            <a:noAutofit/>
          </a:bodyPr>
          <a:lstStyle/>
          <a:p>
            <a:r>
              <a:rPr lang="en-US" sz="900" spc="-20">
                <a:solidFill>
                  <a:schemeClr val="dk1"/>
                </a:solidFill>
                <a:latin typeface="Calibri" panose="020F0502020204030204" pitchFamily="34" charset="0"/>
              </a:rPr>
              <a:t>10</a:t>
            </a:r>
          </a:p>
        </p:txBody>
      </p:sp>
      <p:sp>
        <p:nvSpPr>
          <p:cNvPr id="125" name="OTLSHAPE_T_6b614e1460ff4d9283216c1583c5f08f_Shape">
            <a:extLst>
              <a:ext uri="{FF2B5EF4-FFF2-40B4-BE49-F238E27FC236}">
                <a16:creationId xmlns:a16="http://schemas.microsoft.com/office/drawing/2014/main" id="{AD548216-990D-4496-BEC4-93731B53A79D}"/>
              </a:ext>
            </a:extLst>
          </p:cNvPr>
          <p:cNvSpPr/>
          <p:nvPr>
            <p:custDataLst>
              <p:tags r:id="rId55"/>
            </p:custDataLst>
          </p:nvPr>
        </p:nvSpPr>
        <p:spPr>
          <a:xfrm>
            <a:off x="581833" y="1900020"/>
            <a:ext cx="1581150" cy="218153"/>
          </a:xfrm>
          <a:prstGeom prst="homePlate">
            <a:avLst/>
          </a:prstGeom>
          <a:solidFill>
            <a:schemeClr val="accent1"/>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27" name="OTLSHAPE_T_3afa58319f384f3a8195040bebc1e56c_Shape">
            <a:extLst>
              <a:ext uri="{FF2B5EF4-FFF2-40B4-BE49-F238E27FC236}">
                <a16:creationId xmlns:a16="http://schemas.microsoft.com/office/drawing/2014/main" id="{8E1C8F69-934B-4AD2-8E17-D9B694D9F9C5}"/>
              </a:ext>
            </a:extLst>
          </p:cNvPr>
          <p:cNvSpPr/>
          <p:nvPr>
            <p:custDataLst>
              <p:tags r:id="rId56"/>
            </p:custDataLst>
          </p:nvPr>
        </p:nvSpPr>
        <p:spPr>
          <a:xfrm>
            <a:off x="581833" y="1339442"/>
            <a:ext cx="790575" cy="255778"/>
          </a:xfrm>
          <a:prstGeom prst="homePlate">
            <a:avLst/>
          </a:prstGeom>
          <a:solidFill>
            <a:schemeClr val="accent1"/>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29" name="OTLSHAPE_T_c6ad5d6711a14604bdcbc8193c258bb0_Shape">
            <a:extLst>
              <a:ext uri="{FF2B5EF4-FFF2-40B4-BE49-F238E27FC236}">
                <a16:creationId xmlns:a16="http://schemas.microsoft.com/office/drawing/2014/main" id="{0DEF7536-1AFE-4EFE-AEF6-27A36ED4D9B1}"/>
              </a:ext>
            </a:extLst>
          </p:cNvPr>
          <p:cNvSpPr/>
          <p:nvPr>
            <p:custDataLst>
              <p:tags r:id="rId57"/>
            </p:custDataLst>
          </p:nvPr>
        </p:nvSpPr>
        <p:spPr>
          <a:xfrm>
            <a:off x="581833" y="1642845"/>
            <a:ext cx="790575" cy="209550"/>
          </a:xfrm>
          <a:prstGeom prst="homePlate">
            <a:avLst/>
          </a:prstGeom>
          <a:solidFill>
            <a:schemeClr val="accent1"/>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1" name="OTLSHAPE_T_ce125d6274394be49edb03168f1956fc_Shape">
            <a:extLst>
              <a:ext uri="{FF2B5EF4-FFF2-40B4-BE49-F238E27FC236}">
                <a16:creationId xmlns:a16="http://schemas.microsoft.com/office/drawing/2014/main" id="{55B70A05-5700-49A2-8D24-9BCEB08D1AFF}"/>
              </a:ext>
            </a:extLst>
          </p:cNvPr>
          <p:cNvSpPr/>
          <p:nvPr>
            <p:custDataLst>
              <p:tags r:id="rId58"/>
            </p:custDataLst>
          </p:nvPr>
        </p:nvSpPr>
        <p:spPr>
          <a:xfrm>
            <a:off x="1369564" y="2165798"/>
            <a:ext cx="790575" cy="209550"/>
          </a:xfrm>
          <a:prstGeom prst="homePlate">
            <a:avLst/>
          </a:prstGeom>
          <a:solidFill>
            <a:schemeClr val="accent1"/>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3" name="OTLSHAPE_T_c3e83361ec66461587b36b140ce54947_Shape">
            <a:extLst>
              <a:ext uri="{FF2B5EF4-FFF2-40B4-BE49-F238E27FC236}">
                <a16:creationId xmlns:a16="http://schemas.microsoft.com/office/drawing/2014/main" id="{E1696177-900D-40EA-A04A-1533C639B7AF}"/>
              </a:ext>
            </a:extLst>
          </p:cNvPr>
          <p:cNvSpPr/>
          <p:nvPr>
            <p:custDataLst>
              <p:tags r:id="rId59"/>
            </p:custDataLst>
          </p:nvPr>
        </p:nvSpPr>
        <p:spPr>
          <a:xfrm>
            <a:off x="1369564" y="2422973"/>
            <a:ext cx="3943350" cy="209550"/>
          </a:xfrm>
          <a:prstGeom prst="homePlate">
            <a:avLst/>
          </a:prstGeom>
          <a:solidFill>
            <a:schemeClr val="accent1"/>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5" name="OTLSHAPE_T_5fa0a2de41424734848d0b4a6fbff748_Shape">
            <a:extLst>
              <a:ext uri="{FF2B5EF4-FFF2-40B4-BE49-F238E27FC236}">
                <a16:creationId xmlns:a16="http://schemas.microsoft.com/office/drawing/2014/main" id="{042573C5-E1A5-4271-B43A-25C6D268B3F1}"/>
              </a:ext>
            </a:extLst>
          </p:cNvPr>
          <p:cNvSpPr/>
          <p:nvPr>
            <p:custDataLst>
              <p:tags r:id="rId60"/>
            </p:custDataLst>
          </p:nvPr>
        </p:nvSpPr>
        <p:spPr>
          <a:xfrm>
            <a:off x="1369564" y="2680148"/>
            <a:ext cx="4733925" cy="222782"/>
          </a:xfrm>
          <a:prstGeom prst="homePlate">
            <a:avLst/>
          </a:prstGeom>
          <a:solidFill>
            <a:schemeClr val="accent1"/>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7" name="OTLSHAPE_T_e5958eef219a4748990d3f1f5d3dc392_Shape">
            <a:extLst>
              <a:ext uri="{FF2B5EF4-FFF2-40B4-BE49-F238E27FC236}">
                <a16:creationId xmlns:a16="http://schemas.microsoft.com/office/drawing/2014/main" id="{BD4CF484-4A9A-4000-BFBC-1DBC11B803A7}"/>
              </a:ext>
            </a:extLst>
          </p:cNvPr>
          <p:cNvSpPr/>
          <p:nvPr>
            <p:custDataLst>
              <p:tags r:id="rId61"/>
            </p:custDataLst>
          </p:nvPr>
        </p:nvSpPr>
        <p:spPr>
          <a:xfrm>
            <a:off x="5308220" y="2950555"/>
            <a:ext cx="1581150" cy="209550"/>
          </a:xfrm>
          <a:prstGeom prst="homePlate">
            <a:avLst/>
          </a:prstGeom>
          <a:solidFill>
            <a:schemeClr val="accent1"/>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9" name="OTLSHAPE_T_cd44b3ddeb1e48f7902c04cac38d6f43_Shape">
            <a:extLst>
              <a:ext uri="{FF2B5EF4-FFF2-40B4-BE49-F238E27FC236}">
                <a16:creationId xmlns:a16="http://schemas.microsoft.com/office/drawing/2014/main" id="{567CCE5A-91ED-4405-96CC-170BCDAEA2D3}"/>
              </a:ext>
            </a:extLst>
          </p:cNvPr>
          <p:cNvSpPr/>
          <p:nvPr>
            <p:custDataLst>
              <p:tags r:id="rId62"/>
            </p:custDataLst>
          </p:nvPr>
        </p:nvSpPr>
        <p:spPr>
          <a:xfrm>
            <a:off x="6095951" y="3207730"/>
            <a:ext cx="2371725" cy="209550"/>
          </a:xfrm>
          <a:prstGeom prst="homePlate">
            <a:avLst/>
          </a:prstGeom>
          <a:solidFill>
            <a:schemeClr val="accent1"/>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41" name="OTLSHAPE_T_968cc6eb1d144747ab3d58c5d7a09a06_Shape">
            <a:extLst>
              <a:ext uri="{FF2B5EF4-FFF2-40B4-BE49-F238E27FC236}">
                <a16:creationId xmlns:a16="http://schemas.microsoft.com/office/drawing/2014/main" id="{1015D40C-9D3C-4F7E-A266-83880F202D3A}"/>
              </a:ext>
            </a:extLst>
          </p:cNvPr>
          <p:cNvSpPr/>
          <p:nvPr>
            <p:custDataLst>
              <p:tags r:id="rId63"/>
            </p:custDataLst>
          </p:nvPr>
        </p:nvSpPr>
        <p:spPr>
          <a:xfrm>
            <a:off x="7671413" y="3464905"/>
            <a:ext cx="790575" cy="209550"/>
          </a:xfrm>
          <a:prstGeom prst="homePlate">
            <a:avLst/>
          </a:prstGeom>
          <a:solidFill>
            <a:schemeClr val="accent1"/>
          </a:solidFill>
          <a:ln w="12700" cap="flat" cmpd="sng" algn="ctr">
            <a:noFill/>
            <a:prstDash val="solid"/>
            <a:miter lim="800000"/>
          </a:ln>
          <a:effectLst/>
          <a:scene3d>
            <a:camera prst="orthographicFront"/>
            <a:lightRig rig="balanced" dir="t">
              <a:rot lat="0" lon="0" rev="8700000"/>
            </a:lightRig>
          </a:scene3d>
          <a:sp3d>
            <a:bevelT w="165100"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26" name="OTLSHAPE_T_6b614e1460ff4d9283216c1583c5f08f_ShapePercentage" hidden="1">
            <a:extLst>
              <a:ext uri="{FF2B5EF4-FFF2-40B4-BE49-F238E27FC236}">
                <a16:creationId xmlns:a16="http://schemas.microsoft.com/office/drawing/2014/main" id="{0D76B7E9-6D4C-47BE-B57D-880756EBC9D4}"/>
              </a:ext>
            </a:extLst>
          </p:cNvPr>
          <p:cNvSpPr/>
          <p:nvPr>
            <p:custDataLst>
              <p:tags r:id="rId64"/>
            </p:custDataLst>
          </p:nvPr>
        </p:nvSpPr>
        <p:spPr>
          <a:xfrm>
            <a:off x="633349" y="1505658"/>
            <a:ext cx="0" cy="0"/>
          </a:xfrm>
          <a:prstGeom prst="homePlate">
            <a:avLst/>
          </a:prstGeom>
          <a:solidFill>
            <a:schemeClr val="dk1">
              <a:alpha val="34902"/>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28" name="OTLSHAPE_T_3afa58319f384f3a8195040bebc1e56c_ShapePercentage" hidden="1">
            <a:extLst>
              <a:ext uri="{FF2B5EF4-FFF2-40B4-BE49-F238E27FC236}">
                <a16:creationId xmlns:a16="http://schemas.microsoft.com/office/drawing/2014/main" id="{0C87AC4D-80AB-497B-A22C-D127FCA0D55F}"/>
              </a:ext>
            </a:extLst>
          </p:cNvPr>
          <p:cNvSpPr/>
          <p:nvPr>
            <p:custDataLst>
              <p:tags r:id="rId65"/>
            </p:custDataLst>
          </p:nvPr>
        </p:nvSpPr>
        <p:spPr>
          <a:xfrm>
            <a:off x="633349" y="945080"/>
            <a:ext cx="0" cy="0"/>
          </a:xfrm>
          <a:prstGeom prst="homePlate">
            <a:avLst/>
          </a:prstGeom>
          <a:solidFill>
            <a:schemeClr val="dk1">
              <a:alpha val="34902"/>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0" name="OTLSHAPE_T_c6ad5d6711a14604bdcbc8193c258bb0_ShapePercentage" hidden="1">
            <a:extLst>
              <a:ext uri="{FF2B5EF4-FFF2-40B4-BE49-F238E27FC236}">
                <a16:creationId xmlns:a16="http://schemas.microsoft.com/office/drawing/2014/main" id="{545EB1DC-EDDB-44CC-8034-E27914471D1A}"/>
              </a:ext>
            </a:extLst>
          </p:cNvPr>
          <p:cNvSpPr/>
          <p:nvPr>
            <p:custDataLst>
              <p:tags r:id="rId66"/>
            </p:custDataLst>
          </p:nvPr>
        </p:nvSpPr>
        <p:spPr>
          <a:xfrm>
            <a:off x="633349" y="1248483"/>
            <a:ext cx="0" cy="0"/>
          </a:xfrm>
          <a:prstGeom prst="homePlate">
            <a:avLst/>
          </a:prstGeom>
          <a:solidFill>
            <a:schemeClr val="dk1">
              <a:alpha val="34902"/>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2" name="OTLSHAPE_T_ce125d6274394be49edb03168f1956fc_ShapePercentage" hidden="1">
            <a:extLst>
              <a:ext uri="{FF2B5EF4-FFF2-40B4-BE49-F238E27FC236}">
                <a16:creationId xmlns:a16="http://schemas.microsoft.com/office/drawing/2014/main" id="{0FD49428-5DAD-4A91-81C4-5097C461DFA6}"/>
              </a:ext>
            </a:extLst>
          </p:cNvPr>
          <p:cNvSpPr/>
          <p:nvPr>
            <p:custDataLst>
              <p:tags r:id="rId67"/>
            </p:custDataLst>
          </p:nvPr>
        </p:nvSpPr>
        <p:spPr>
          <a:xfrm>
            <a:off x="1421080" y="1771436"/>
            <a:ext cx="0" cy="0"/>
          </a:xfrm>
          <a:prstGeom prst="homePlate">
            <a:avLst/>
          </a:prstGeom>
          <a:solidFill>
            <a:schemeClr val="dk1">
              <a:alpha val="34902"/>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4" name="OTLSHAPE_T_c3e83361ec66461587b36b140ce54947_ShapePercentage" hidden="1">
            <a:extLst>
              <a:ext uri="{FF2B5EF4-FFF2-40B4-BE49-F238E27FC236}">
                <a16:creationId xmlns:a16="http://schemas.microsoft.com/office/drawing/2014/main" id="{E9545CF1-BB96-4EEA-8E8A-75ABD4CD41EC}"/>
              </a:ext>
            </a:extLst>
          </p:cNvPr>
          <p:cNvSpPr/>
          <p:nvPr>
            <p:custDataLst>
              <p:tags r:id="rId68"/>
            </p:custDataLst>
          </p:nvPr>
        </p:nvSpPr>
        <p:spPr>
          <a:xfrm>
            <a:off x="1421080" y="2028611"/>
            <a:ext cx="0" cy="0"/>
          </a:xfrm>
          <a:prstGeom prst="homePlate">
            <a:avLst/>
          </a:prstGeom>
          <a:solidFill>
            <a:schemeClr val="dk1">
              <a:alpha val="34902"/>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6" name="OTLSHAPE_T_5fa0a2de41424734848d0b4a6fbff748_ShapePercentage" hidden="1">
            <a:extLst>
              <a:ext uri="{FF2B5EF4-FFF2-40B4-BE49-F238E27FC236}">
                <a16:creationId xmlns:a16="http://schemas.microsoft.com/office/drawing/2014/main" id="{6BA465AD-FC64-4088-98A3-D1AC933ACABF}"/>
              </a:ext>
            </a:extLst>
          </p:cNvPr>
          <p:cNvSpPr/>
          <p:nvPr>
            <p:custDataLst>
              <p:tags r:id="rId69"/>
            </p:custDataLst>
          </p:nvPr>
        </p:nvSpPr>
        <p:spPr>
          <a:xfrm>
            <a:off x="1421080" y="2285786"/>
            <a:ext cx="0" cy="0"/>
          </a:xfrm>
          <a:prstGeom prst="homePlate">
            <a:avLst/>
          </a:prstGeom>
          <a:solidFill>
            <a:schemeClr val="dk1">
              <a:alpha val="34902"/>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8" name="OTLSHAPE_T_e5958eef219a4748990d3f1f5d3dc392_ShapePercentage" hidden="1">
            <a:extLst>
              <a:ext uri="{FF2B5EF4-FFF2-40B4-BE49-F238E27FC236}">
                <a16:creationId xmlns:a16="http://schemas.microsoft.com/office/drawing/2014/main" id="{D9682A1C-9F78-4CC2-B06D-E4BAD65EC486}"/>
              </a:ext>
            </a:extLst>
          </p:cNvPr>
          <p:cNvSpPr/>
          <p:nvPr>
            <p:custDataLst>
              <p:tags r:id="rId70"/>
            </p:custDataLst>
          </p:nvPr>
        </p:nvSpPr>
        <p:spPr>
          <a:xfrm>
            <a:off x="5359736" y="2556193"/>
            <a:ext cx="0" cy="0"/>
          </a:xfrm>
          <a:prstGeom prst="homePlate">
            <a:avLst/>
          </a:prstGeom>
          <a:solidFill>
            <a:schemeClr val="dk1">
              <a:alpha val="34902"/>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40" name="OTLSHAPE_T_cd44b3ddeb1e48f7902c04cac38d6f43_ShapePercentage" hidden="1">
            <a:extLst>
              <a:ext uri="{FF2B5EF4-FFF2-40B4-BE49-F238E27FC236}">
                <a16:creationId xmlns:a16="http://schemas.microsoft.com/office/drawing/2014/main" id="{450FA93F-83E7-43B7-8D4F-D0B7F6FCB0B8}"/>
              </a:ext>
            </a:extLst>
          </p:cNvPr>
          <p:cNvSpPr/>
          <p:nvPr>
            <p:custDataLst>
              <p:tags r:id="rId71"/>
            </p:custDataLst>
          </p:nvPr>
        </p:nvSpPr>
        <p:spPr>
          <a:xfrm>
            <a:off x="6147467" y="2813368"/>
            <a:ext cx="0" cy="0"/>
          </a:xfrm>
          <a:prstGeom prst="homePlate">
            <a:avLst/>
          </a:prstGeom>
          <a:solidFill>
            <a:schemeClr val="dk1">
              <a:alpha val="34902"/>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42" name="OTLSHAPE_T_968cc6eb1d144747ab3d58c5d7a09a06_ShapePercentage" hidden="1">
            <a:extLst>
              <a:ext uri="{FF2B5EF4-FFF2-40B4-BE49-F238E27FC236}">
                <a16:creationId xmlns:a16="http://schemas.microsoft.com/office/drawing/2014/main" id="{3141DEE6-BF49-4A6A-B5FC-3FC2AD0E557D}"/>
              </a:ext>
            </a:extLst>
          </p:cNvPr>
          <p:cNvSpPr/>
          <p:nvPr>
            <p:custDataLst>
              <p:tags r:id="rId72"/>
            </p:custDataLst>
          </p:nvPr>
        </p:nvSpPr>
        <p:spPr>
          <a:xfrm>
            <a:off x="7722929" y="3070543"/>
            <a:ext cx="0" cy="0"/>
          </a:xfrm>
          <a:prstGeom prst="homePlate">
            <a:avLst/>
          </a:prstGeom>
          <a:solidFill>
            <a:schemeClr val="dk1">
              <a:alpha val="34902"/>
            </a:scheme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7" name="OTLSHAPE_T_6b614e1460ff4d9283216c1583c5f08f_Duration" hidden="1">
            <a:extLst>
              <a:ext uri="{FF2B5EF4-FFF2-40B4-BE49-F238E27FC236}">
                <a16:creationId xmlns:a16="http://schemas.microsoft.com/office/drawing/2014/main" id="{6FBC401D-A966-48AA-AC0B-5500B511D34E}"/>
              </a:ext>
            </a:extLst>
          </p:cNvPr>
          <p:cNvSpPr txBox="1"/>
          <p:nvPr>
            <p:custDataLst>
              <p:tags r:id="rId73"/>
            </p:custDataLst>
          </p:nvPr>
        </p:nvSpPr>
        <p:spPr>
          <a:xfrm>
            <a:off x="9525" y="-170936"/>
            <a:ext cx="247650" cy="115416"/>
          </a:xfrm>
          <a:prstGeom prst="rect">
            <a:avLst/>
          </a:prstGeom>
          <a:noFill/>
        </p:spPr>
        <p:txBody>
          <a:bodyPr vert="horz" wrap="square" lIns="0" tIns="0" rIns="0" bIns="0" rtlCol="0" anchor="ctr" anchorCtr="0">
            <a:spAutoFit/>
          </a:bodyPr>
          <a:lstStyle/>
          <a:p>
            <a:r>
              <a:rPr lang="en-US" sz="750">
                <a:solidFill>
                  <a:schemeClr val="accent2"/>
                </a:solidFill>
                <a:latin typeface="Calibri" panose="020F0502020204030204" pitchFamily="34" charset="0"/>
              </a:rPr>
              <a:t>0 days</a:t>
            </a:r>
          </a:p>
        </p:txBody>
      </p:sp>
      <p:sp>
        <p:nvSpPr>
          <p:cNvPr id="48" name="OTLSHAPE_T_6b614e1460ff4d9283216c1583c5f08f_TextPercentage" hidden="1">
            <a:extLst>
              <a:ext uri="{FF2B5EF4-FFF2-40B4-BE49-F238E27FC236}">
                <a16:creationId xmlns:a16="http://schemas.microsoft.com/office/drawing/2014/main" id="{41DAB2F1-A251-4618-91ED-C27211362D43}"/>
              </a:ext>
            </a:extLst>
          </p:cNvPr>
          <p:cNvSpPr txBox="1"/>
          <p:nvPr>
            <p:custDataLst>
              <p:tags r:id="rId74"/>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accent2"/>
              </a:solidFill>
              <a:latin typeface="Calibri" panose="020F0502020204030204" pitchFamily="34" charset="0"/>
            </a:endParaRPr>
          </a:p>
        </p:txBody>
      </p:sp>
      <p:sp>
        <p:nvSpPr>
          <p:cNvPr id="49" name="OTLSHAPE_T_6b614e1460ff4d9283216c1583c5f08f_StartDate" hidden="1">
            <a:extLst>
              <a:ext uri="{FF2B5EF4-FFF2-40B4-BE49-F238E27FC236}">
                <a16:creationId xmlns:a16="http://schemas.microsoft.com/office/drawing/2014/main" id="{4FA2B9BE-20EA-452A-83FA-C2A483E7C0D6}"/>
              </a:ext>
            </a:extLst>
          </p:cNvPr>
          <p:cNvSpPr txBox="1"/>
          <p:nvPr>
            <p:custDataLst>
              <p:tags r:id="rId75"/>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50" name="OTLSHAPE_T_6b614e1460ff4d9283216c1583c5f08f_EndDate" hidden="1">
            <a:extLst>
              <a:ext uri="{FF2B5EF4-FFF2-40B4-BE49-F238E27FC236}">
                <a16:creationId xmlns:a16="http://schemas.microsoft.com/office/drawing/2014/main" id="{9ED09BE9-4CF7-4BBC-AD89-89AE0F15AEBA}"/>
              </a:ext>
            </a:extLst>
          </p:cNvPr>
          <p:cNvSpPr txBox="1"/>
          <p:nvPr>
            <p:custDataLst>
              <p:tags r:id="rId76"/>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51" name="OTLSHAPE_T_6b614e1460ff4d9283216c1583c5f08f_JoinedDate">
            <a:extLst>
              <a:ext uri="{FF2B5EF4-FFF2-40B4-BE49-F238E27FC236}">
                <a16:creationId xmlns:a16="http://schemas.microsoft.com/office/drawing/2014/main" id="{D39013C6-C8A6-462D-B46E-2FC9BE3F26D7}"/>
              </a:ext>
            </a:extLst>
          </p:cNvPr>
          <p:cNvSpPr txBox="1"/>
          <p:nvPr>
            <p:custDataLst>
              <p:tags r:id="rId77"/>
            </p:custDataLst>
          </p:nvPr>
        </p:nvSpPr>
        <p:spPr>
          <a:xfrm>
            <a:off x="2194849" y="1951388"/>
            <a:ext cx="648941" cy="115416"/>
          </a:xfrm>
          <a:prstGeom prst="rect">
            <a:avLst/>
          </a:prstGeom>
          <a:noFill/>
        </p:spPr>
        <p:txBody>
          <a:bodyPr vert="horz" wrap="square" lIns="0" tIns="0" rIns="0" bIns="0" rtlCol="0" anchor="ctr" anchorCtr="0">
            <a:spAutoFit/>
          </a:bodyPr>
          <a:lstStyle/>
          <a:p>
            <a:r>
              <a:rPr lang="en-US" sz="750" spc="-2">
                <a:solidFill>
                  <a:schemeClr val="dk2"/>
                </a:solidFill>
                <a:latin typeface="Calibri" panose="020F0502020204030204" pitchFamily="34" charset="0"/>
              </a:rPr>
              <a:t>Mar 27 - Mar 28</a:t>
            </a:r>
            <a:endParaRPr lang="en-US" sz="750" spc="-2" dirty="0">
              <a:solidFill>
                <a:schemeClr val="dk2"/>
              </a:solidFill>
              <a:latin typeface="Calibri" panose="020F0502020204030204" pitchFamily="34" charset="0"/>
            </a:endParaRPr>
          </a:p>
        </p:txBody>
      </p:sp>
      <p:sp>
        <p:nvSpPr>
          <p:cNvPr id="52" name="OTLSHAPE_T_6b614e1460ff4d9283216c1583c5f08f_Title">
            <a:extLst>
              <a:ext uri="{FF2B5EF4-FFF2-40B4-BE49-F238E27FC236}">
                <a16:creationId xmlns:a16="http://schemas.microsoft.com/office/drawing/2014/main" id="{24DBF2ED-7FF2-4163-9688-1264A29AFD48}"/>
              </a:ext>
            </a:extLst>
          </p:cNvPr>
          <p:cNvSpPr txBox="1"/>
          <p:nvPr>
            <p:custDataLst>
              <p:tags r:id="rId78"/>
            </p:custDataLst>
          </p:nvPr>
        </p:nvSpPr>
        <p:spPr>
          <a:xfrm>
            <a:off x="774020" y="1945152"/>
            <a:ext cx="952500" cy="127889"/>
          </a:xfrm>
          <a:prstGeom prst="rect">
            <a:avLst/>
          </a:prstGeom>
          <a:noFill/>
        </p:spPr>
        <p:txBody>
          <a:bodyPr vert="horz" wrap="square" lIns="0" tIns="0" rIns="0" bIns="0" rtlCol="0" anchor="ctr" anchorCtr="0">
            <a:noAutofit/>
          </a:bodyPr>
          <a:lstStyle/>
          <a:p>
            <a:pPr algn="ctr"/>
            <a:r>
              <a:rPr lang="en-US" sz="825" b="1" spc="-5" dirty="0">
                <a:solidFill>
                  <a:schemeClr val="dk1"/>
                </a:solidFill>
                <a:latin typeface="Calibri" panose="020F0502020204030204" pitchFamily="34" charset="0"/>
              </a:rPr>
              <a:t>Requirement Analysis</a:t>
            </a:r>
          </a:p>
        </p:txBody>
      </p:sp>
      <p:sp>
        <p:nvSpPr>
          <p:cNvPr id="55" name="OTLSHAPE_T_3afa58319f384f3a8195040bebc1e56c_Duration" hidden="1">
            <a:extLst>
              <a:ext uri="{FF2B5EF4-FFF2-40B4-BE49-F238E27FC236}">
                <a16:creationId xmlns:a16="http://schemas.microsoft.com/office/drawing/2014/main" id="{559DEE9F-7212-4F1C-97F4-B69146E81086}"/>
              </a:ext>
            </a:extLst>
          </p:cNvPr>
          <p:cNvSpPr txBox="1"/>
          <p:nvPr>
            <p:custDataLst>
              <p:tags r:id="rId79"/>
            </p:custDataLst>
          </p:nvPr>
        </p:nvSpPr>
        <p:spPr>
          <a:xfrm>
            <a:off x="9525" y="-170936"/>
            <a:ext cx="247650" cy="115416"/>
          </a:xfrm>
          <a:prstGeom prst="rect">
            <a:avLst/>
          </a:prstGeom>
          <a:noFill/>
        </p:spPr>
        <p:txBody>
          <a:bodyPr vert="horz" wrap="square" lIns="0" tIns="0" rIns="0" bIns="0" rtlCol="0" anchor="ctr" anchorCtr="0">
            <a:spAutoFit/>
          </a:bodyPr>
          <a:lstStyle/>
          <a:p>
            <a:r>
              <a:rPr lang="en-US" sz="750">
                <a:solidFill>
                  <a:schemeClr val="accent2"/>
                </a:solidFill>
                <a:latin typeface="Calibri" panose="020F0502020204030204" pitchFamily="34" charset="0"/>
              </a:rPr>
              <a:t>0 days</a:t>
            </a:r>
          </a:p>
        </p:txBody>
      </p:sp>
      <p:sp>
        <p:nvSpPr>
          <p:cNvPr id="56" name="OTLSHAPE_T_3afa58319f384f3a8195040bebc1e56c_TextPercentage" hidden="1">
            <a:extLst>
              <a:ext uri="{FF2B5EF4-FFF2-40B4-BE49-F238E27FC236}">
                <a16:creationId xmlns:a16="http://schemas.microsoft.com/office/drawing/2014/main" id="{2928CF03-D22F-4A08-9CDF-8C2056FA2461}"/>
              </a:ext>
            </a:extLst>
          </p:cNvPr>
          <p:cNvSpPr txBox="1"/>
          <p:nvPr>
            <p:custDataLst>
              <p:tags r:id="rId80"/>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accent2"/>
              </a:solidFill>
              <a:latin typeface="Calibri" panose="020F0502020204030204" pitchFamily="34" charset="0"/>
            </a:endParaRPr>
          </a:p>
        </p:txBody>
      </p:sp>
      <p:sp>
        <p:nvSpPr>
          <p:cNvPr id="57" name="OTLSHAPE_T_3afa58319f384f3a8195040bebc1e56c_StartDate" hidden="1">
            <a:extLst>
              <a:ext uri="{FF2B5EF4-FFF2-40B4-BE49-F238E27FC236}">
                <a16:creationId xmlns:a16="http://schemas.microsoft.com/office/drawing/2014/main" id="{CEF164A0-6374-4097-8D9E-6C0370B53C40}"/>
              </a:ext>
            </a:extLst>
          </p:cNvPr>
          <p:cNvSpPr txBox="1"/>
          <p:nvPr>
            <p:custDataLst>
              <p:tags r:id="rId81"/>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58" name="OTLSHAPE_T_3afa58319f384f3a8195040bebc1e56c_EndDate" hidden="1">
            <a:extLst>
              <a:ext uri="{FF2B5EF4-FFF2-40B4-BE49-F238E27FC236}">
                <a16:creationId xmlns:a16="http://schemas.microsoft.com/office/drawing/2014/main" id="{46001755-E812-4F15-AA02-10FED7CE631B}"/>
              </a:ext>
            </a:extLst>
          </p:cNvPr>
          <p:cNvSpPr txBox="1"/>
          <p:nvPr>
            <p:custDataLst>
              <p:tags r:id="rId82"/>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59" name="OTLSHAPE_T_3afa58319f384f3a8195040bebc1e56c_Title">
            <a:extLst>
              <a:ext uri="{FF2B5EF4-FFF2-40B4-BE49-F238E27FC236}">
                <a16:creationId xmlns:a16="http://schemas.microsoft.com/office/drawing/2014/main" id="{A1B38875-4594-408D-81F7-E41E7BFEF064}"/>
              </a:ext>
            </a:extLst>
          </p:cNvPr>
          <p:cNvSpPr txBox="1"/>
          <p:nvPr>
            <p:custDataLst>
              <p:tags r:id="rId83"/>
            </p:custDataLst>
          </p:nvPr>
        </p:nvSpPr>
        <p:spPr>
          <a:xfrm>
            <a:off x="625794" y="1339442"/>
            <a:ext cx="704850" cy="255778"/>
          </a:xfrm>
          <a:prstGeom prst="rect">
            <a:avLst/>
          </a:prstGeom>
          <a:noFill/>
        </p:spPr>
        <p:txBody>
          <a:bodyPr vert="horz" wrap="square" lIns="0" tIns="0" rIns="0" bIns="0" rtlCol="0" anchor="ctr" anchorCtr="0">
            <a:noAutofit/>
          </a:bodyPr>
          <a:lstStyle/>
          <a:p>
            <a:r>
              <a:rPr lang="en-US" sz="825" b="1" dirty="0">
                <a:solidFill>
                  <a:schemeClr val="dk1"/>
                </a:solidFill>
                <a:latin typeface="Calibri" panose="020F0502020204030204" pitchFamily="34" charset="0"/>
              </a:rPr>
              <a:t>Documentation Quick Plan</a:t>
            </a:r>
          </a:p>
        </p:txBody>
      </p:sp>
      <p:sp>
        <p:nvSpPr>
          <p:cNvPr id="60" name="OTLSHAPE_T_3afa58319f384f3a8195040bebc1e56c_JoinedDate">
            <a:extLst>
              <a:ext uri="{FF2B5EF4-FFF2-40B4-BE49-F238E27FC236}">
                <a16:creationId xmlns:a16="http://schemas.microsoft.com/office/drawing/2014/main" id="{1F0E2C66-31BF-4BDC-A0ED-8C3FD4F0191B}"/>
              </a:ext>
            </a:extLst>
          </p:cNvPr>
          <p:cNvSpPr txBox="1"/>
          <p:nvPr>
            <p:custDataLst>
              <p:tags r:id="rId84"/>
            </p:custDataLst>
          </p:nvPr>
        </p:nvSpPr>
        <p:spPr>
          <a:xfrm>
            <a:off x="1407117" y="1409623"/>
            <a:ext cx="285750" cy="115416"/>
          </a:xfrm>
          <a:prstGeom prst="rect">
            <a:avLst/>
          </a:prstGeom>
          <a:noFill/>
        </p:spPr>
        <p:txBody>
          <a:bodyPr vert="horz" wrap="square" lIns="0" tIns="0" rIns="0" bIns="0" rtlCol="0" anchor="ctr" anchorCtr="0">
            <a:spAutoFit/>
          </a:bodyPr>
          <a:lstStyle/>
          <a:p>
            <a:r>
              <a:rPr lang="en-US" sz="750" spc="-3">
                <a:solidFill>
                  <a:schemeClr val="dk2"/>
                </a:solidFill>
                <a:latin typeface="Calibri" panose="020F0502020204030204" pitchFamily="34" charset="0"/>
              </a:rPr>
              <a:t>Mar 27</a:t>
            </a:r>
          </a:p>
        </p:txBody>
      </p:sp>
      <p:sp>
        <p:nvSpPr>
          <p:cNvPr id="63" name="OTLSHAPE_T_c6ad5d6711a14604bdcbc8193c258bb0_Duration" hidden="1">
            <a:extLst>
              <a:ext uri="{FF2B5EF4-FFF2-40B4-BE49-F238E27FC236}">
                <a16:creationId xmlns:a16="http://schemas.microsoft.com/office/drawing/2014/main" id="{5E183E59-C750-4A69-96B4-77C7FB372F97}"/>
              </a:ext>
            </a:extLst>
          </p:cNvPr>
          <p:cNvSpPr txBox="1"/>
          <p:nvPr>
            <p:custDataLst>
              <p:tags r:id="rId85"/>
            </p:custDataLst>
          </p:nvPr>
        </p:nvSpPr>
        <p:spPr>
          <a:xfrm>
            <a:off x="9525" y="-170936"/>
            <a:ext cx="247650" cy="115416"/>
          </a:xfrm>
          <a:prstGeom prst="rect">
            <a:avLst/>
          </a:prstGeom>
          <a:noFill/>
        </p:spPr>
        <p:txBody>
          <a:bodyPr vert="horz" wrap="square" lIns="0" tIns="0" rIns="0" bIns="0" rtlCol="0" anchor="ctr" anchorCtr="0">
            <a:spAutoFit/>
          </a:bodyPr>
          <a:lstStyle/>
          <a:p>
            <a:r>
              <a:rPr lang="en-US" sz="750">
                <a:solidFill>
                  <a:schemeClr val="accent2"/>
                </a:solidFill>
                <a:latin typeface="Calibri" panose="020F0502020204030204" pitchFamily="34" charset="0"/>
              </a:rPr>
              <a:t>0 days</a:t>
            </a:r>
          </a:p>
        </p:txBody>
      </p:sp>
      <p:sp>
        <p:nvSpPr>
          <p:cNvPr id="64" name="OTLSHAPE_T_c6ad5d6711a14604bdcbc8193c258bb0_TextPercentage" hidden="1">
            <a:extLst>
              <a:ext uri="{FF2B5EF4-FFF2-40B4-BE49-F238E27FC236}">
                <a16:creationId xmlns:a16="http://schemas.microsoft.com/office/drawing/2014/main" id="{EDC39B39-8C71-4F27-93BC-DE2A55E18553}"/>
              </a:ext>
            </a:extLst>
          </p:cNvPr>
          <p:cNvSpPr txBox="1"/>
          <p:nvPr>
            <p:custDataLst>
              <p:tags r:id="rId86"/>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accent2"/>
              </a:solidFill>
              <a:latin typeface="Calibri" panose="020F0502020204030204" pitchFamily="34" charset="0"/>
            </a:endParaRPr>
          </a:p>
        </p:txBody>
      </p:sp>
      <p:sp>
        <p:nvSpPr>
          <p:cNvPr id="65" name="OTLSHAPE_T_c6ad5d6711a14604bdcbc8193c258bb0_StartDate" hidden="1">
            <a:extLst>
              <a:ext uri="{FF2B5EF4-FFF2-40B4-BE49-F238E27FC236}">
                <a16:creationId xmlns:a16="http://schemas.microsoft.com/office/drawing/2014/main" id="{EFDC984F-EA3B-4927-B092-A33BB8929DE2}"/>
              </a:ext>
            </a:extLst>
          </p:cNvPr>
          <p:cNvSpPr txBox="1"/>
          <p:nvPr>
            <p:custDataLst>
              <p:tags r:id="rId87"/>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66" name="OTLSHAPE_T_c6ad5d6711a14604bdcbc8193c258bb0_EndDate" hidden="1">
            <a:extLst>
              <a:ext uri="{FF2B5EF4-FFF2-40B4-BE49-F238E27FC236}">
                <a16:creationId xmlns:a16="http://schemas.microsoft.com/office/drawing/2014/main" id="{0B5FF75C-EF38-45FD-A966-FDB6EC8339F9}"/>
              </a:ext>
            </a:extLst>
          </p:cNvPr>
          <p:cNvSpPr txBox="1"/>
          <p:nvPr>
            <p:custDataLst>
              <p:tags r:id="rId88"/>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67" name="OTLSHAPE_T_c6ad5d6711a14604bdcbc8193c258bb0_JoinedDate">
            <a:extLst>
              <a:ext uri="{FF2B5EF4-FFF2-40B4-BE49-F238E27FC236}">
                <a16:creationId xmlns:a16="http://schemas.microsoft.com/office/drawing/2014/main" id="{6FE4C201-4B20-41D1-BCDA-56D98EB58D2D}"/>
              </a:ext>
            </a:extLst>
          </p:cNvPr>
          <p:cNvSpPr txBox="1"/>
          <p:nvPr>
            <p:custDataLst>
              <p:tags r:id="rId89"/>
            </p:custDataLst>
          </p:nvPr>
        </p:nvSpPr>
        <p:spPr>
          <a:xfrm>
            <a:off x="1407117" y="1689911"/>
            <a:ext cx="285750" cy="115416"/>
          </a:xfrm>
          <a:prstGeom prst="rect">
            <a:avLst/>
          </a:prstGeom>
          <a:noFill/>
        </p:spPr>
        <p:txBody>
          <a:bodyPr vert="horz" wrap="square" lIns="0" tIns="0" rIns="0" bIns="0" rtlCol="0" anchor="ctr" anchorCtr="0">
            <a:spAutoFit/>
          </a:bodyPr>
          <a:lstStyle/>
          <a:p>
            <a:r>
              <a:rPr lang="en-US" sz="750" spc="-3">
                <a:solidFill>
                  <a:schemeClr val="dk2"/>
                </a:solidFill>
                <a:latin typeface="Calibri" panose="020F0502020204030204" pitchFamily="34" charset="0"/>
              </a:rPr>
              <a:t>Mar 27</a:t>
            </a:r>
          </a:p>
        </p:txBody>
      </p:sp>
      <p:sp>
        <p:nvSpPr>
          <p:cNvPr id="68" name="OTLSHAPE_T_c6ad5d6711a14604bdcbc8193c258bb0_Title">
            <a:extLst>
              <a:ext uri="{FF2B5EF4-FFF2-40B4-BE49-F238E27FC236}">
                <a16:creationId xmlns:a16="http://schemas.microsoft.com/office/drawing/2014/main" id="{45151895-7039-4ABB-9A8A-6C6D013C3689}"/>
              </a:ext>
            </a:extLst>
          </p:cNvPr>
          <p:cNvSpPr txBox="1"/>
          <p:nvPr>
            <p:custDataLst>
              <p:tags r:id="rId90"/>
            </p:custDataLst>
          </p:nvPr>
        </p:nvSpPr>
        <p:spPr>
          <a:xfrm>
            <a:off x="707376" y="1684141"/>
            <a:ext cx="542925" cy="126958"/>
          </a:xfrm>
          <a:prstGeom prst="rect">
            <a:avLst/>
          </a:prstGeom>
          <a:noFill/>
        </p:spPr>
        <p:txBody>
          <a:bodyPr vert="horz" wrap="square" lIns="0" tIns="0" rIns="0" bIns="0" rtlCol="0" anchor="ctr" anchorCtr="0">
            <a:spAutoFit/>
          </a:bodyPr>
          <a:lstStyle/>
          <a:p>
            <a:pPr algn="ctr"/>
            <a:r>
              <a:rPr lang="en-US" sz="825" b="1" spc="-5">
                <a:solidFill>
                  <a:schemeClr val="dk1"/>
                </a:solidFill>
                <a:latin typeface="Calibri" panose="020F0502020204030204" pitchFamily="34" charset="0"/>
              </a:rPr>
              <a:t>Assign Roles</a:t>
            </a:r>
          </a:p>
        </p:txBody>
      </p:sp>
      <p:sp>
        <p:nvSpPr>
          <p:cNvPr id="71" name="OTLSHAPE_T_ce125d6274394be49edb03168f1956fc_Duration" hidden="1">
            <a:extLst>
              <a:ext uri="{FF2B5EF4-FFF2-40B4-BE49-F238E27FC236}">
                <a16:creationId xmlns:a16="http://schemas.microsoft.com/office/drawing/2014/main" id="{142619DA-9591-4832-8139-FAC4715F38FE}"/>
              </a:ext>
            </a:extLst>
          </p:cNvPr>
          <p:cNvSpPr txBox="1"/>
          <p:nvPr>
            <p:custDataLst>
              <p:tags r:id="rId91"/>
            </p:custDataLst>
          </p:nvPr>
        </p:nvSpPr>
        <p:spPr>
          <a:xfrm>
            <a:off x="9525" y="-170936"/>
            <a:ext cx="247650" cy="115416"/>
          </a:xfrm>
          <a:prstGeom prst="rect">
            <a:avLst/>
          </a:prstGeom>
          <a:noFill/>
        </p:spPr>
        <p:txBody>
          <a:bodyPr vert="horz" wrap="square" lIns="0" tIns="0" rIns="0" bIns="0" rtlCol="0" anchor="ctr" anchorCtr="0">
            <a:spAutoFit/>
          </a:bodyPr>
          <a:lstStyle/>
          <a:p>
            <a:r>
              <a:rPr lang="en-US" sz="750">
                <a:solidFill>
                  <a:schemeClr val="accent2"/>
                </a:solidFill>
                <a:latin typeface="Calibri" panose="020F0502020204030204" pitchFamily="34" charset="0"/>
              </a:rPr>
              <a:t>0 days</a:t>
            </a:r>
          </a:p>
        </p:txBody>
      </p:sp>
      <p:sp>
        <p:nvSpPr>
          <p:cNvPr id="72" name="OTLSHAPE_T_ce125d6274394be49edb03168f1956fc_TextPercentage" hidden="1">
            <a:extLst>
              <a:ext uri="{FF2B5EF4-FFF2-40B4-BE49-F238E27FC236}">
                <a16:creationId xmlns:a16="http://schemas.microsoft.com/office/drawing/2014/main" id="{ADED816F-9785-4F46-81AA-D2214A823101}"/>
              </a:ext>
            </a:extLst>
          </p:cNvPr>
          <p:cNvSpPr txBox="1"/>
          <p:nvPr>
            <p:custDataLst>
              <p:tags r:id="rId92"/>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accent2"/>
              </a:solidFill>
              <a:latin typeface="Calibri" panose="020F0502020204030204" pitchFamily="34" charset="0"/>
            </a:endParaRPr>
          </a:p>
        </p:txBody>
      </p:sp>
      <p:sp>
        <p:nvSpPr>
          <p:cNvPr id="73" name="OTLSHAPE_T_ce125d6274394be49edb03168f1956fc_StartDate" hidden="1">
            <a:extLst>
              <a:ext uri="{FF2B5EF4-FFF2-40B4-BE49-F238E27FC236}">
                <a16:creationId xmlns:a16="http://schemas.microsoft.com/office/drawing/2014/main" id="{F5EBDD4C-2636-4536-8548-893264D0A359}"/>
              </a:ext>
            </a:extLst>
          </p:cNvPr>
          <p:cNvSpPr txBox="1"/>
          <p:nvPr>
            <p:custDataLst>
              <p:tags r:id="rId93"/>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74" name="OTLSHAPE_T_ce125d6274394be49edb03168f1956fc_EndDate" hidden="1">
            <a:extLst>
              <a:ext uri="{FF2B5EF4-FFF2-40B4-BE49-F238E27FC236}">
                <a16:creationId xmlns:a16="http://schemas.microsoft.com/office/drawing/2014/main" id="{35B7F7A1-BCC2-4B14-A809-C6E06E7E8930}"/>
              </a:ext>
            </a:extLst>
          </p:cNvPr>
          <p:cNvSpPr txBox="1"/>
          <p:nvPr>
            <p:custDataLst>
              <p:tags r:id="rId94"/>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75" name="OTLSHAPE_T_ce125d6274394be49edb03168f1956fc_JoinedDate">
            <a:extLst>
              <a:ext uri="{FF2B5EF4-FFF2-40B4-BE49-F238E27FC236}">
                <a16:creationId xmlns:a16="http://schemas.microsoft.com/office/drawing/2014/main" id="{DB9A06D0-B164-4473-9BB2-895D0A3C7084}"/>
              </a:ext>
            </a:extLst>
          </p:cNvPr>
          <p:cNvSpPr txBox="1"/>
          <p:nvPr>
            <p:custDataLst>
              <p:tags r:id="rId95"/>
            </p:custDataLst>
          </p:nvPr>
        </p:nvSpPr>
        <p:spPr>
          <a:xfrm>
            <a:off x="2194848" y="2212864"/>
            <a:ext cx="285750" cy="115416"/>
          </a:xfrm>
          <a:prstGeom prst="rect">
            <a:avLst/>
          </a:prstGeom>
          <a:noFill/>
        </p:spPr>
        <p:txBody>
          <a:bodyPr vert="horz" wrap="square" lIns="0" tIns="0" rIns="0" bIns="0" rtlCol="0" anchor="ctr" anchorCtr="0">
            <a:spAutoFit/>
          </a:bodyPr>
          <a:lstStyle/>
          <a:p>
            <a:r>
              <a:rPr lang="en-US" sz="750" spc="-3">
                <a:solidFill>
                  <a:schemeClr val="dk2"/>
                </a:solidFill>
                <a:latin typeface="Calibri" panose="020F0502020204030204" pitchFamily="34" charset="0"/>
              </a:rPr>
              <a:t>Mar 28</a:t>
            </a:r>
          </a:p>
        </p:txBody>
      </p:sp>
      <p:sp>
        <p:nvSpPr>
          <p:cNvPr id="76" name="OTLSHAPE_T_ce125d6274394be49edb03168f1956fc_Title">
            <a:extLst>
              <a:ext uri="{FF2B5EF4-FFF2-40B4-BE49-F238E27FC236}">
                <a16:creationId xmlns:a16="http://schemas.microsoft.com/office/drawing/2014/main" id="{A646121C-D562-46F9-B3A5-20C90E32A6CC}"/>
              </a:ext>
            </a:extLst>
          </p:cNvPr>
          <p:cNvSpPr txBox="1"/>
          <p:nvPr>
            <p:custDataLst>
              <p:tags r:id="rId96"/>
            </p:custDataLst>
          </p:nvPr>
        </p:nvSpPr>
        <p:spPr>
          <a:xfrm>
            <a:off x="1378482" y="2215721"/>
            <a:ext cx="666751" cy="98846"/>
          </a:xfrm>
          <a:prstGeom prst="rect">
            <a:avLst/>
          </a:prstGeom>
          <a:noFill/>
        </p:spPr>
        <p:txBody>
          <a:bodyPr vert="horz" wrap="square" lIns="0" tIns="0" rIns="0" bIns="0" rtlCol="0" anchor="ctr" anchorCtr="0">
            <a:noAutofit/>
          </a:bodyPr>
          <a:lstStyle/>
          <a:p>
            <a:pPr algn="ctr"/>
            <a:r>
              <a:rPr lang="en-US" sz="825" b="1" spc="-5" dirty="0">
                <a:solidFill>
                  <a:schemeClr val="dk1"/>
                </a:solidFill>
                <a:latin typeface="Calibri" panose="020F0502020204030204" pitchFamily="34" charset="0"/>
              </a:rPr>
              <a:t>Develop Wireframes</a:t>
            </a:r>
          </a:p>
        </p:txBody>
      </p:sp>
      <p:sp>
        <p:nvSpPr>
          <p:cNvPr id="79" name="OTLSHAPE_T_c3e83361ec66461587b36b140ce54947_Duration" hidden="1">
            <a:extLst>
              <a:ext uri="{FF2B5EF4-FFF2-40B4-BE49-F238E27FC236}">
                <a16:creationId xmlns:a16="http://schemas.microsoft.com/office/drawing/2014/main" id="{EF471308-61DF-4EDE-AC0A-0245F2EAD3B2}"/>
              </a:ext>
            </a:extLst>
          </p:cNvPr>
          <p:cNvSpPr txBox="1"/>
          <p:nvPr>
            <p:custDataLst>
              <p:tags r:id="rId97"/>
            </p:custDataLst>
          </p:nvPr>
        </p:nvSpPr>
        <p:spPr>
          <a:xfrm>
            <a:off x="9525" y="-170936"/>
            <a:ext cx="247650" cy="115416"/>
          </a:xfrm>
          <a:prstGeom prst="rect">
            <a:avLst/>
          </a:prstGeom>
          <a:noFill/>
        </p:spPr>
        <p:txBody>
          <a:bodyPr vert="horz" wrap="square" lIns="0" tIns="0" rIns="0" bIns="0" rtlCol="0" anchor="ctr" anchorCtr="0">
            <a:spAutoFit/>
          </a:bodyPr>
          <a:lstStyle/>
          <a:p>
            <a:r>
              <a:rPr lang="en-US" sz="750">
                <a:solidFill>
                  <a:schemeClr val="accent2"/>
                </a:solidFill>
                <a:latin typeface="Calibri" panose="020F0502020204030204" pitchFamily="34" charset="0"/>
              </a:rPr>
              <a:t>4 days</a:t>
            </a:r>
          </a:p>
        </p:txBody>
      </p:sp>
      <p:sp>
        <p:nvSpPr>
          <p:cNvPr id="80" name="OTLSHAPE_T_c3e83361ec66461587b36b140ce54947_TextPercentage" hidden="1">
            <a:extLst>
              <a:ext uri="{FF2B5EF4-FFF2-40B4-BE49-F238E27FC236}">
                <a16:creationId xmlns:a16="http://schemas.microsoft.com/office/drawing/2014/main" id="{C56D4DF4-FFF8-4BE7-B6CF-3CAE023EDCBF}"/>
              </a:ext>
            </a:extLst>
          </p:cNvPr>
          <p:cNvSpPr txBox="1"/>
          <p:nvPr>
            <p:custDataLst>
              <p:tags r:id="rId98"/>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accent2"/>
              </a:solidFill>
              <a:latin typeface="Calibri" panose="020F0502020204030204" pitchFamily="34" charset="0"/>
            </a:endParaRPr>
          </a:p>
        </p:txBody>
      </p:sp>
      <p:sp>
        <p:nvSpPr>
          <p:cNvPr id="81" name="OTLSHAPE_T_c3e83361ec66461587b36b140ce54947_StartDate" hidden="1">
            <a:extLst>
              <a:ext uri="{FF2B5EF4-FFF2-40B4-BE49-F238E27FC236}">
                <a16:creationId xmlns:a16="http://schemas.microsoft.com/office/drawing/2014/main" id="{7B77FAAA-5909-43CE-8A53-1A1BDE1E6FA6}"/>
              </a:ext>
            </a:extLst>
          </p:cNvPr>
          <p:cNvSpPr txBox="1"/>
          <p:nvPr>
            <p:custDataLst>
              <p:tags r:id="rId99"/>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82" name="OTLSHAPE_T_c3e83361ec66461587b36b140ce54947_EndDate" hidden="1">
            <a:extLst>
              <a:ext uri="{FF2B5EF4-FFF2-40B4-BE49-F238E27FC236}">
                <a16:creationId xmlns:a16="http://schemas.microsoft.com/office/drawing/2014/main" id="{0A45B8E3-2E94-411B-A260-9223C2BF2A59}"/>
              </a:ext>
            </a:extLst>
          </p:cNvPr>
          <p:cNvSpPr txBox="1"/>
          <p:nvPr>
            <p:custDataLst>
              <p:tags r:id="rId100"/>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83" name="OTLSHAPE_T_c3e83361ec66461587b36b140ce54947_JoinedDate">
            <a:extLst>
              <a:ext uri="{FF2B5EF4-FFF2-40B4-BE49-F238E27FC236}">
                <a16:creationId xmlns:a16="http://schemas.microsoft.com/office/drawing/2014/main" id="{9D1DD896-CF31-4437-989D-7261258C82FF}"/>
              </a:ext>
            </a:extLst>
          </p:cNvPr>
          <p:cNvSpPr txBox="1"/>
          <p:nvPr>
            <p:custDataLst>
              <p:tags r:id="rId101"/>
            </p:custDataLst>
          </p:nvPr>
        </p:nvSpPr>
        <p:spPr>
          <a:xfrm>
            <a:off x="5345773" y="2470039"/>
            <a:ext cx="561975" cy="115416"/>
          </a:xfrm>
          <a:prstGeom prst="rect">
            <a:avLst/>
          </a:prstGeom>
          <a:noFill/>
        </p:spPr>
        <p:txBody>
          <a:bodyPr vert="horz" wrap="square" lIns="0" tIns="0" rIns="0" bIns="0" rtlCol="0" anchor="ctr" anchorCtr="0">
            <a:spAutoFit/>
          </a:bodyPr>
          <a:lstStyle/>
          <a:p>
            <a:r>
              <a:rPr lang="en-US" sz="750" spc="-2">
                <a:solidFill>
                  <a:schemeClr val="dk2"/>
                </a:solidFill>
                <a:latin typeface="Calibri" panose="020F0502020204030204" pitchFamily="34" charset="0"/>
              </a:rPr>
              <a:t>Mar 28 - Apr 1</a:t>
            </a:r>
          </a:p>
        </p:txBody>
      </p:sp>
      <p:sp>
        <p:nvSpPr>
          <p:cNvPr id="84" name="OTLSHAPE_T_c3e83361ec66461587b36b140ce54947_Title">
            <a:extLst>
              <a:ext uri="{FF2B5EF4-FFF2-40B4-BE49-F238E27FC236}">
                <a16:creationId xmlns:a16="http://schemas.microsoft.com/office/drawing/2014/main" id="{45502CCA-798B-4DE9-8351-3DABF23CD5D8}"/>
              </a:ext>
            </a:extLst>
          </p:cNvPr>
          <p:cNvSpPr txBox="1"/>
          <p:nvPr>
            <p:custDataLst>
              <p:tags r:id="rId102"/>
            </p:custDataLst>
          </p:nvPr>
        </p:nvSpPr>
        <p:spPr>
          <a:xfrm>
            <a:off x="2876370" y="2463803"/>
            <a:ext cx="933450" cy="127889"/>
          </a:xfrm>
          <a:prstGeom prst="rect">
            <a:avLst/>
          </a:prstGeom>
          <a:noFill/>
        </p:spPr>
        <p:txBody>
          <a:bodyPr vert="horz" wrap="square" lIns="0" tIns="0" rIns="0" bIns="0" rtlCol="0" anchor="ctr" anchorCtr="0">
            <a:noAutofit/>
          </a:bodyPr>
          <a:lstStyle/>
          <a:p>
            <a:pPr algn="ctr"/>
            <a:r>
              <a:rPr lang="en-US" sz="825" b="1" spc="-3">
                <a:solidFill>
                  <a:schemeClr val="dk1"/>
                </a:solidFill>
                <a:latin typeface="Calibri" panose="020F0502020204030204" pitchFamily="34" charset="0"/>
              </a:rPr>
              <a:t>Develop Solidity Files</a:t>
            </a:r>
          </a:p>
        </p:txBody>
      </p:sp>
      <p:sp>
        <p:nvSpPr>
          <p:cNvPr id="87" name="OTLSHAPE_T_5fa0a2de41424734848d0b4a6fbff748_Duration" hidden="1">
            <a:extLst>
              <a:ext uri="{FF2B5EF4-FFF2-40B4-BE49-F238E27FC236}">
                <a16:creationId xmlns:a16="http://schemas.microsoft.com/office/drawing/2014/main" id="{E460A57F-6730-4741-B0CF-872710158CC3}"/>
              </a:ext>
            </a:extLst>
          </p:cNvPr>
          <p:cNvSpPr txBox="1"/>
          <p:nvPr>
            <p:custDataLst>
              <p:tags r:id="rId103"/>
            </p:custDataLst>
          </p:nvPr>
        </p:nvSpPr>
        <p:spPr>
          <a:xfrm>
            <a:off x="9525" y="-170936"/>
            <a:ext cx="247650" cy="115416"/>
          </a:xfrm>
          <a:prstGeom prst="rect">
            <a:avLst/>
          </a:prstGeom>
          <a:noFill/>
        </p:spPr>
        <p:txBody>
          <a:bodyPr vert="horz" wrap="square" lIns="0" tIns="0" rIns="0" bIns="0" rtlCol="0" anchor="ctr" anchorCtr="0">
            <a:spAutoFit/>
          </a:bodyPr>
          <a:lstStyle/>
          <a:p>
            <a:r>
              <a:rPr lang="en-US" sz="750">
                <a:solidFill>
                  <a:schemeClr val="accent2"/>
                </a:solidFill>
                <a:latin typeface="Calibri" panose="020F0502020204030204" pitchFamily="34" charset="0"/>
              </a:rPr>
              <a:t>5 days</a:t>
            </a:r>
          </a:p>
        </p:txBody>
      </p:sp>
      <p:sp>
        <p:nvSpPr>
          <p:cNvPr id="88" name="OTLSHAPE_T_5fa0a2de41424734848d0b4a6fbff748_TextPercentage" hidden="1">
            <a:extLst>
              <a:ext uri="{FF2B5EF4-FFF2-40B4-BE49-F238E27FC236}">
                <a16:creationId xmlns:a16="http://schemas.microsoft.com/office/drawing/2014/main" id="{B25F02DF-9FCA-4DD2-966C-AB10FA6B5A8F}"/>
              </a:ext>
            </a:extLst>
          </p:cNvPr>
          <p:cNvSpPr txBox="1"/>
          <p:nvPr>
            <p:custDataLst>
              <p:tags r:id="rId104"/>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accent2"/>
              </a:solidFill>
              <a:latin typeface="Calibri" panose="020F0502020204030204" pitchFamily="34" charset="0"/>
            </a:endParaRPr>
          </a:p>
        </p:txBody>
      </p:sp>
      <p:sp>
        <p:nvSpPr>
          <p:cNvPr id="89" name="OTLSHAPE_T_5fa0a2de41424734848d0b4a6fbff748_StartDate" hidden="1">
            <a:extLst>
              <a:ext uri="{FF2B5EF4-FFF2-40B4-BE49-F238E27FC236}">
                <a16:creationId xmlns:a16="http://schemas.microsoft.com/office/drawing/2014/main" id="{016CC96C-ADC1-49BB-BA31-ABCE53CFC67D}"/>
              </a:ext>
            </a:extLst>
          </p:cNvPr>
          <p:cNvSpPr txBox="1"/>
          <p:nvPr>
            <p:custDataLst>
              <p:tags r:id="rId105"/>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90" name="OTLSHAPE_T_5fa0a2de41424734848d0b4a6fbff748_EndDate" hidden="1">
            <a:extLst>
              <a:ext uri="{FF2B5EF4-FFF2-40B4-BE49-F238E27FC236}">
                <a16:creationId xmlns:a16="http://schemas.microsoft.com/office/drawing/2014/main" id="{7B17C6DA-A0D6-49DF-BB19-F7707C9B4154}"/>
              </a:ext>
            </a:extLst>
          </p:cNvPr>
          <p:cNvSpPr txBox="1"/>
          <p:nvPr>
            <p:custDataLst>
              <p:tags r:id="rId106"/>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91" name="OTLSHAPE_T_5fa0a2de41424734848d0b4a6fbff748_JoinedDate">
            <a:extLst>
              <a:ext uri="{FF2B5EF4-FFF2-40B4-BE49-F238E27FC236}">
                <a16:creationId xmlns:a16="http://schemas.microsoft.com/office/drawing/2014/main" id="{609B562C-1470-4779-85DC-2C6AA0B8C98C}"/>
              </a:ext>
            </a:extLst>
          </p:cNvPr>
          <p:cNvSpPr txBox="1"/>
          <p:nvPr>
            <p:custDataLst>
              <p:tags r:id="rId107"/>
            </p:custDataLst>
          </p:nvPr>
        </p:nvSpPr>
        <p:spPr>
          <a:xfrm>
            <a:off x="6133504" y="2733830"/>
            <a:ext cx="561975" cy="115416"/>
          </a:xfrm>
          <a:prstGeom prst="rect">
            <a:avLst/>
          </a:prstGeom>
          <a:noFill/>
        </p:spPr>
        <p:txBody>
          <a:bodyPr vert="horz" wrap="square" lIns="0" tIns="0" rIns="0" bIns="0" rtlCol="0" anchor="ctr" anchorCtr="0">
            <a:spAutoFit/>
          </a:bodyPr>
          <a:lstStyle/>
          <a:p>
            <a:r>
              <a:rPr lang="en-US" sz="750" spc="-2">
                <a:solidFill>
                  <a:schemeClr val="dk2"/>
                </a:solidFill>
                <a:latin typeface="Calibri" panose="020F0502020204030204" pitchFamily="34" charset="0"/>
              </a:rPr>
              <a:t>Mar 28 - Apr 2</a:t>
            </a:r>
            <a:endParaRPr lang="en-US" sz="750" spc="-2" dirty="0">
              <a:solidFill>
                <a:schemeClr val="dk2"/>
              </a:solidFill>
              <a:latin typeface="Calibri" panose="020F0502020204030204" pitchFamily="34" charset="0"/>
            </a:endParaRPr>
          </a:p>
        </p:txBody>
      </p:sp>
      <p:sp>
        <p:nvSpPr>
          <p:cNvPr id="92" name="OTLSHAPE_T_5fa0a2de41424734848d0b4a6fbff748_Title">
            <a:extLst>
              <a:ext uri="{FF2B5EF4-FFF2-40B4-BE49-F238E27FC236}">
                <a16:creationId xmlns:a16="http://schemas.microsoft.com/office/drawing/2014/main" id="{B8FE7FCB-FA68-4C4B-A984-F362BD19CC0D}"/>
              </a:ext>
            </a:extLst>
          </p:cNvPr>
          <p:cNvSpPr txBox="1"/>
          <p:nvPr>
            <p:custDataLst>
              <p:tags r:id="rId108"/>
            </p:custDataLst>
          </p:nvPr>
        </p:nvSpPr>
        <p:spPr>
          <a:xfrm>
            <a:off x="3235787" y="2727595"/>
            <a:ext cx="1000125" cy="127889"/>
          </a:xfrm>
          <a:prstGeom prst="rect">
            <a:avLst/>
          </a:prstGeom>
          <a:noFill/>
        </p:spPr>
        <p:txBody>
          <a:bodyPr vert="horz" wrap="square" lIns="0" tIns="0" rIns="0" bIns="0" rtlCol="0" anchor="ctr" anchorCtr="0">
            <a:noAutofit/>
          </a:bodyPr>
          <a:lstStyle/>
          <a:p>
            <a:pPr algn="ctr"/>
            <a:r>
              <a:rPr lang="en-US" sz="825" b="1" spc="-3" dirty="0">
                <a:solidFill>
                  <a:schemeClr val="dk1"/>
                </a:solidFill>
                <a:latin typeface="Calibri" panose="020F0502020204030204" pitchFamily="34" charset="0"/>
              </a:rPr>
              <a:t>Develop User Interface</a:t>
            </a:r>
          </a:p>
        </p:txBody>
      </p:sp>
      <p:sp>
        <p:nvSpPr>
          <p:cNvPr id="95" name="OTLSHAPE_T_e5958eef219a4748990d3f1f5d3dc392_Duration" hidden="1">
            <a:extLst>
              <a:ext uri="{FF2B5EF4-FFF2-40B4-BE49-F238E27FC236}">
                <a16:creationId xmlns:a16="http://schemas.microsoft.com/office/drawing/2014/main" id="{8A3365D0-7CFD-406C-B6A3-B3A1B3D79E9B}"/>
              </a:ext>
            </a:extLst>
          </p:cNvPr>
          <p:cNvSpPr txBox="1"/>
          <p:nvPr>
            <p:custDataLst>
              <p:tags r:id="rId109"/>
            </p:custDataLst>
          </p:nvPr>
        </p:nvSpPr>
        <p:spPr>
          <a:xfrm>
            <a:off x="9525" y="-170936"/>
            <a:ext cx="209550" cy="115416"/>
          </a:xfrm>
          <a:prstGeom prst="rect">
            <a:avLst/>
          </a:prstGeom>
          <a:noFill/>
        </p:spPr>
        <p:txBody>
          <a:bodyPr vert="horz" wrap="square" lIns="0" tIns="0" rIns="0" bIns="0" rtlCol="0" anchor="ctr" anchorCtr="0">
            <a:spAutoFit/>
          </a:bodyPr>
          <a:lstStyle/>
          <a:p>
            <a:r>
              <a:rPr lang="en-US" sz="750">
                <a:solidFill>
                  <a:schemeClr val="accent2"/>
                </a:solidFill>
                <a:latin typeface="Calibri" panose="020F0502020204030204" pitchFamily="34" charset="0"/>
              </a:rPr>
              <a:t>1 day</a:t>
            </a:r>
          </a:p>
        </p:txBody>
      </p:sp>
      <p:sp>
        <p:nvSpPr>
          <p:cNvPr id="96" name="OTLSHAPE_T_e5958eef219a4748990d3f1f5d3dc392_TextPercentage" hidden="1">
            <a:extLst>
              <a:ext uri="{FF2B5EF4-FFF2-40B4-BE49-F238E27FC236}">
                <a16:creationId xmlns:a16="http://schemas.microsoft.com/office/drawing/2014/main" id="{6326A5E1-2950-4CE4-9168-670528042EBF}"/>
              </a:ext>
            </a:extLst>
          </p:cNvPr>
          <p:cNvSpPr txBox="1"/>
          <p:nvPr>
            <p:custDataLst>
              <p:tags r:id="rId110"/>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accent2"/>
              </a:solidFill>
              <a:latin typeface="Calibri" panose="020F0502020204030204" pitchFamily="34" charset="0"/>
            </a:endParaRPr>
          </a:p>
        </p:txBody>
      </p:sp>
      <p:sp>
        <p:nvSpPr>
          <p:cNvPr id="97" name="OTLSHAPE_T_e5958eef219a4748990d3f1f5d3dc392_StartDate" hidden="1">
            <a:extLst>
              <a:ext uri="{FF2B5EF4-FFF2-40B4-BE49-F238E27FC236}">
                <a16:creationId xmlns:a16="http://schemas.microsoft.com/office/drawing/2014/main" id="{4B986B73-01E4-4AB1-863D-C6508130A640}"/>
              </a:ext>
            </a:extLst>
          </p:cNvPr>
          <p:cNvSpPr txBox="1"/>
          <p:nvPr>
            <p:custDataLst>
              <p:tags r:id="rId111"/>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98" name="OTLSHAPE_T_e5958eef219a4748990d3f1f5d3dc392_EndDate" hidden="1">
            <a:extLst>
              <a:ext uri="{FF2B5EF4-FFF2-40B4-BE49-F238E27FC236}">
                <a16:creationId xmlns:a16="http://schemas.microsoft.com/office/drawing/2014/main" id="{9603B8E1-C7AE-4C06-A5D7-69F7F33F46DD}"/>
              </a:ext>
            </a:extLst>
          </p:cNvPr>
          <p:cNvSpPr txBox="1"/>
          <p:nvPr>
            <p:custDataLst>
              <p:tags r:id="rId112"/>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99" name="OTLSHAPE_T_e5958eef219a4748990d3f1f5d3dc392_JoinedDate">
            <a:extLst>
              <a:ext uri="{FF2B5EF4-FFF2-40B4-BE49-F238E27FC236}">
                <a16:creationId xmlns:a16="http://schemas.microsoft.com/office/drawing/2014/main" id="{3750C6FC-C73C-4395-B5CF-3749F70DF2C0}"/>
              </a:ext>
            </a:extLst>
          </p:cNvPr>
          <p:cNvSpPr txBox="1"/>
          <p:nvPr>
            <p:custDataLst>
              <p:tags r:id="rId113"/>
            </p:custDataLst>
          </p:nvPr>
        </p:nvSpPr>
        <p:spPr>
          <a:xfrm>
            <a:off x="6921236" y="2997621"/>
            <a:ext cx="495300" cy="115416"/>
          </a:xfrm>
          <a:prstGeom prst="rect">
            <a:avLst/>
          </a:prstGeom>
          <a:noFill/>
        </p:spPr>
        <p:txBody>
          <a:bodyPr vert="horz" wrap="square" lIns="0" tIns="0" rIns="0" bIns="0" rtlCol="0" anchor="ctr" anchorCtr="0">
            <a:spAutoFit/>
          </a:bodyPr>
          <a:lstStyle/>
          <a:p>
            <a:r>
              <a:rPr lang="en-US" sz="750" spc="-2">
                <a:solidFill>
                  <a:schemeClr val="dk2"/>
                </a:solidFill>
                <a:latin typeface="Calibri" panose="020F0502020204030204" pitchFamily="34" charset="0"/>
              </a:rPr>
              <a:t>Apr 2 - Apr 3</a:t>
            </a:r>
          </a:p>
        </p:txBody>
      </p:sp>
      <p:sp>
        <p:nvSpPr>
          <p:cNvPr id="100" name="OTLSHAPE_T_e5958eef219a4748990d3f1f5d3dc392_Title">
            <a:extLst>
              <a:ext uri="{FF2B5EF4-FFF2-40B4-BE49-F238E27FC236}">
                <a16:creationId xmlns:a16="http://schemas.microsoft.com/office/drawing/2014/main" id="{4D6219CC-8811-424C-B131-BF4388F3DE57}"/>
              </a:ext>
            </a:extLst>
          </p:cNvPr>
          <p:cNvSpPr txBox="1"/>
          <p:nvPr>
            <p:custDataLst>
              <p:tags r:id="rId114"/>
            </p:custDataLst>
          </p:nvPr>
        </p:nvSpPr>
        <p:spPr>
          <a:xfrm>
            <a:off x="5855552" y="2991851"/>
            <a:ext cx="485775" cy="126958"/>
          </a:xfrm>
          <a:prstGeom prst="rect">
            <a:avLst/>
          </a:prstGeom>
          <a:noFill/>
        </p:spPr>
        <p:txBody>
          <a:bodyPr vert="horz" wrap="square" lIns="0" tIns="0" rIns="0" bIns="0" rtlCol="0" anchor="ctr" anchorCtr="0">
            <a:spAutoFit/>
          </a:bodyPr>
          <a:lstStyle/>
          <a:p>
            <a:pPr algn="ctr"/>
            <a:r>
              <a:rPr lang="en-US" sz="825" b="1" spc="-8" dirty="0">
                <a:solidFill>
                  <a:schemeClr val="dk1"/>
                </a:solidFill>
                <a:latin typeface="Calibri" panose="020F0502020204030204" pitchFamily="34" charset="0"/>
              </a:rPr>
              <a:t>Integration</a:t>
            </a:r>
          </a:p>
        </p:txBody>
      </p:sp>
      <p:sp>
        <p:nvSpPr>
          <p:cNvPr id="103" name="OTLSHAPE_T_cd44b3ddeb1e48f7902c04cac38d6f43_Duration" hidden="1">
            <a:extLst>
              <a:ext uri="{FF2B5EF4-FFF2-40B4-BE49-F238E27FC236}">
                <a16:creationId xmlns:a16="http://schemas.microsoft.com/office/drawing/2014/main" id="{CD8B03BF-0FB1-4863-B4C9-944F47C8AF62}"/>
              </a:ext>
            </a:extLst>
          </p:cNvPr>
          <p:cNvSpPr txBox="1"/>
          <p:nvPr>
            <p:custDataLst>
              <p:tags r:id="rId115"/>
            </p:custDataLst>
          </p:nvPr>
        </p:nvSpPr>
        <p:spPr>
          <a:xfrm>
            <a:off x="9525" y="-166732"/>
            <a:ext cx="209550" cy="115416"/>
          </a:xfrm>
          <a:prstGeom prst="rect">
            <a:avLst/>
          </a:prstGeom>
          <a:noFill/>
        </p:spPr>
        <p:txBody>
          <a:bodyPr vert="horz" wrap="square" lIns="0" tIns="0" rIns="0" bIns="0" rtlCol="0" anchor="ctr" anchorCtr="0">
            <a:spAutoFit/>
          </a:bodyPr>
          <a:lstStyle/>
          <a:p>
            <a:r>
              <a:rPr lang="en-US" sz="750">
                <a:solidFill>
                  <a:schemeClr val="accent2"/>
                </a:solidFill>
                <a:latin typeface="Calibri" panose="020F0502020204030204" pitchFamily="34" charset="0"/>
              </a:rPr>
              <a:t>1 day</a:t>
            </a:r>
          </a:p>
        </p:txBody>
      </p:sp>
      <p:sp>
        <p:nvSpPr>
          <p:cNvPr id="104" name="OTLSHAPE_T_cd44b3ddeb1e48f7902c04cac38d6f43_TextPercentage" hidden="1">
            <a:extLst>
              <a:ext uri="{FF2B5EF4-FFF2-40B4-BE49-F238E27FC236}">
                <a16:creationId xmlns:a16="http://schemas.microsoft.com/office/drawing/2014/main" id="{38522F9E-FAF0-4E3E-ADA3-7045BE2BD144}"/>
              </a:ext>
            </a:extLst>
          </p:cNvPr>
          <p:cNvSpPr txBox="1"/>
          <p:nvPr>
            <p:custDataLst>
              <p:tags r:id="rId116"/>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accent2"/>
              </a:solidFill>
              <a:latin typeface="Calibri" panose="020F0502020204030204" pitchFamily="34" charset="0"/>
            </a:endParaRPr>
          </a:p>
        </p:txBody>
      </p:sp>
      <p:sp>
        <p:nvSpPr>
          <p:cNvPr id="105" name="OTLSHAPE_T_cd44b3ddeb1e48f7902c04cac38d6f43_StartDate" hidden="1">
            <a:extLst>
              <a:ext uri="{FF2B5EF4-FFF2-40B4-BE49-F238E27FC236}">
                <a16:creationId xmlns:a16="http://schemas.microsoft.com/office/drawing/2014/main" id="{1F339AEF-EC58-40CC-96AB-D587E92694C9}"/>
              </a:ext>
            </a:extLst>
          </p:cNvPr>
          <p:cNvSpPr txBox="1"/>
          <p:nvPr>
            <p:custDataLst>
              <p:tags r:id="rId117"/>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106" name="OTLSHAPE_T_cd44b3ddeb1e48f7902c04cac38d6f43_EndDate" hidden="1">
            <a:extLst>
              <a:ext uri="{FF2B5EF4-FFF2-40B4-BE49-F238E27FC236}">
                <a16:creationId xmlns:a16="http://schemas.microsoft.com/office/drawing/2014/main" id="{BA1FF903-1883-4101-8013-2D921AA7350E}"/>
              </a:ext>
            </a:extLst>
          </p:cNvPr>
          <p:cNvSpPr txBox="1"/>
          <p:nvPr>
            <p:custDataLst>
              <p:tags r:id="rId118"/>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107" name="OTLSHAPE_T_cd44b3ddeb1e48f7902c04cac38d6f43_JoinedDate">
            <a:extLst>
              <a:ext uri="{FF2B5EF4-FFF2-40B4-BE49-F238E27FC236}">
                <a16:creationId xmlns:a16="http://schemas.microsoft.com/office/drawing/2014/main" id="{454D33A4-8680-4DF4-8D4A-CDCDA0B816BF}"/>
              </a:ext>
            </a:extLst>
          </p:cNvPr>
          <p:cNvSpPr txBox="1"/>
          <p:nvPr>
            <p:custDataLst>
              <p:tags r:id="rId119"/>
            </p:custDataLst>
          </p:nvPr>
        </p:nvSpPr>
        <p:spPr>
          <a:xfrm>
            <a:off x="8496697" y="3254796"/>
            <a:ext cx="495300" cy="115416"/>
          </a:xfrm>
          <a:prstGeom prst="rect">
            <a:avLst/>
          </a:prstGeom>
          <a:noFill/>
        </p:spPr>
        <p:txBody>
          <a:bodyPr vert="horz" wrap="square" lIns="0" tIns="0" rIns="0" bIns="0" rtlCol="0" anchor="ctr" anchorCtr="0">
            <a:spAutoFit/>
          </a:bodyPr>
          <a:lstStyle/>
          <a:p>
            <a:r>
              <a:rPr lang="en-US" sz="750" spc="-2">
                <a:solidFill>
                  <a:schemeClr val="dk2"/>
                </a:solidFill>
                <a:latin typeface="Calibri" panose="020F0502020204030204" pitchFamily="34" charset="0"/>
              </a:rPr>
              <a:t>Apr 3 - Apr 5</a:t>
            </a:r>
          </a:p>
        </p:txBody>
      </p:sp>
      <p:sp>
        <p:nvSpPr>
          <p:cNvPr id="108" name="OTLSHAPE_T_cd44b3ddeb1e48f7902c04cac38d6f43_Title">
            <a:extLst>
              <a:ext uri="{FF2B5EF4-FFF2-40B4-BE49-F238E27FC236}">
                <a16:creationId xmlns:a16="http://schemas.microsoft.com/office/drawing/2014/main" id="{077C1600-36CE-44F5-BE9E-0D6C06876521}"/>
              </a:ext>
            </a:extLst>
          </p:cNvPr>
          <p:cNvSpPr txBox="1"/>
          <p:nvPr>
            <p:custDataLst>
              <p:tags r:id="rId120"/>
            </p:custDataLst>
          </p:nvPr>
        </p:nvSpPr>
        <p:spPr>
          <a:xfrm>
            <a:off x="7125557" y="3249026"/>
            <a:ext cx="304800" cy="126958"/>
          </a:xfrm>
          <a:prstGeom prst="rect">
            <a:avLst/>
          </a:prstGeom>
          <a:noFill/>
        </p:spPr>
        <p:txBody>
          <a:bodyPr vert="horz" wrap="square" lIns="0" tIns="0" rIns="0" bIns="0" rtlCol="0" anchor="ctr" anchorCtr="0">
            <a:spAutoFit/>
          </a:bodyPr>
          <a:lstStyle/>
          <a:p>
            <a:pPr algn="ctr"/>
            <a:r>
              <a:rPr lang="en-US" sz="825" b="1" spc="-18">
                <a:solidFill>
                  <a:schemeClr val="dk1"/>
                </a:solidFill>
                <a:latin typeface="Calibri" panose="020F0502020204030204" pitchFamily="34" charset="0"/>
              </a:rPr>
              <a:t>Testing</a:t>
            </a:r>
          </a:p>
        </p:txBody>
      </p:sp>
      <p:sp>
        <p:nvSpPr>
          <p:cNvPr id="111" name="OTLSHAPE_T_968cc6eb1d144747ab3d58c5d7a09a06_Duration" hidden="1">
            <a:extLst>
              <a:ext uri="{FF2B5EF4-FFF2-40B4-BE49-F238E27FC236}">
                <a16:creationId xmlns:a16="http://schemas.microsoft.com/office/drawing/2014/main" id="{383F5814-E7CB-403D-8B78-F43952FB6E41}"/>
              </a:ext>
            </a:extLst>
          </p:cNvPr>
          <p:cNvSpPr txBox="1"/>
          <p:nvPr>
            <p:custDataLst>
              <p:tags r:id="rId121"/>
            </p:custDataLst>
          </p:nvPr>
        </p:nvSpPr>
        <p:spPr>
          <a:xfrm>
            <a:off x="9525" y="-224440"/>
            <a:ext cx="209550" cy="115416"/>
          </a:xfrm>
          <a:prstGeom prst="rect">
            <a:avLst/>
          </a:prstGeom>
          <a:noFill/>
        </p:spPr>
        <p:txBody>
          <a:bodyPr vert="horz" wrap="square" lIns="0" tIns="0" rIns="0" bIns="0" rtlCol="0" anchor="ctr" anchorCtr="0">
            <a:spAutoFit/>
          </a:bodyPr>
          <a:lstStyle/>
          <a:p>
            <a:r>
              <a:rPr lang="en-US" sz="750">
                <a:solidFill>
                  <a:schemeClr val="accent2"/>
                </a:solidFill>
                <a:latin typeface="Calibri" panose="020F0502020204030204" pitchFamily="34" charset="0"/>
              </a:rPr>
              <a:t>1 day</a:t>
            </a:r>
          </a:p>
        </p:txBody>
      </p:sp>
      <p:sp>
        <p:nvSpPr>
          <p:cNvPr id="112" name="OTLSHAPE_T_968cc6eb1d144747ab3d58c5d7a09a06_TextPercentage" hidden="1">
            <a:extLst>
              <a:ext uri="{FF2B5EF4-FFF2-40B4-BE49-F238E27FC236}">
                <a16:creationId xmlns:a16="http://schemas.microsoft.com/office/drawing/2014/main" id="{F47CEB80-FA75-46C8-A1CE-58246BD78A0F}"/>
              </a:ext>
            </a:extLst>
          </p:cNvPr>
          <p:cNvSpPr txBox="1"/>
          <p:nvPr>
            <p:custDataLst>
              <p:tags r:id="rId122"/>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accent2"/>
              </a:solidFill>
              <a:latin typeface="Calibri" panose="020F0502020204030204" pitchFamily="34" charset="0"/>
            </a:endParaRPr>
          </a:p>
        </p:txBody>
      </p:sp>
      <p:sp>
        <p:nvSpPr>
          <p:cNvPr id="113" name="OTLSHAPE_T_968cc6eb1d144747ab3d58c5d7a09a06_StartDate" hidden="1">
            <a:extLst>
              <a:ext uri="{FF2B5EF4-FFF2-40B4-BE49-F238E27FC236}">
                <a16:creationId xmlns:a16="http://schemas.microsoft.com/office/drawing/2014/main" id="{FACB5F9D-9412-4F54-8859-718D9BA032C6}"/>
              </a:ext>
            </a:extLst>
          </p:cNvPr>
          <p:cNvSpPr txBox="1"/>
          <p:nvPr>
            <p:custDataLst>
              <p:tags r:id="rId123"/>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114" name="OTLSHAPE_T_968cc6eb1d144747ab3d58c5d7a09a06_EndDate" hidden="1">
            <a:extLst>
              <a:ext uri="{FF2B5EF4-FFF2-40B4-BE49-F238E27FC236}">
                <a16:creationId xmlns:a16="http://schemas.microsoft.com/office/drawing/2014/main" id="{27ACF5E9-D5B9-4A7A-A371-00909E6CA997}"/>
              </a:ext>
            </a:extLst>
          </p:cNvPr>
          <p:cNvSpPr txBox="1"/>
          <p:nvPr>
            <p:custDataLst>
              <p:tags r:id="rId124"/>
            </p:custDataLst>
          </p:nvPr>
        </p:nvSpPr>
        <p:spPr>
          <a:xfrm>
            <a:off x="9525" y="-2017"/>
            <a:ext cx="0" cy="115416"/>
          </a:xfrm>
          <a:prstGeom prst="rect">
            <a:avLst/>
          </a:prstGeom>
          <a:noFill/>
        </p:spPr>
        <p:txBody>
          <a:bodyPr vert="horz" wrap="square" lIns="0" tIns="0" rIns="0" bIns="0" rtlCol="0" anchor="ctr" anchorCtr="0">
            <a:spAutoFit/>
          </a:bodyPr>
          <a:lstStyle/>
          <a:p>
            <a:endParaRPr lang="en-US" sz="750">
              <a:solidFill>
                <a:schemeClr val="dk2"/>
              </a:solidFill>
              <a:latin typeface="Calibri" panose="020F0502020204030204" pitchFamily="34" charset="0"/>
            </a:endParaRPr>
          </a:p>
        </p:txBody>
      </p:sp>
      <p:sp>
        <p:nvSpPr>
          <p:cNvPr id="115" name="OTLSHAPE_T_968cc6eb1d144747ab3d58c5d7a09a06_JoinedDate">
            <a:extLst>
              <a:ext uri="{FF2B5EF4-FFF2-40B4-BE49-F238E27FC236}">
                <a16:creationId xmlns:a16="http://schemas.microsoft.com/office/drawing/2014/main" id="{C8A0DCE3-6517-461C-9DA7-289CD49B41B2}"/>
              </a:ext>
            </a:extLst>
          </p:cNvPr>
          <p:cNvSpPr txBox="1"/>
          <p:nvPr>
            <p:custDataLst>
              <p:tags r:id="rId125"/>
            </p:custDataLst>
          </p:nvPr>
        </p:nvSpPr>
        <p:spPr>
          <a:xfrm>
            <a:off x="8496697" y="3511971"/>
            <a:ext cx="209550" cy="115416"/>
          </a:xfrm>
          <a:prstGeom prst="rect">
            <a:avLst/>
          </a:prstGeom>
          <a:noFill/>
        </p:spPr>
        <p:txBody>
          <a:bodyPr vert="horz" wrap="square" lIns="0" tIns="0" rIns="0" bIns="0" rtlCol="0" anchor="ctr" anchorCtr="0">
            <a:spAutoFit/>
          </a:bodyPr>
          <a:lstStyle/>
          <a:p>
            <a:r>
              <a:rPr lang="en-US" sz="750" spc="-5">
                <a:solidFill>
                  <a:schemeClr val="dk2"/>
                </a:solidFill>
                <a:latin typeface="Calibri" panose="020F0502020204030204" pitchFamily="34" charset="0"/>
              </a:rPr>
              <a:t>Apr 5</a:t>
            </a:r>
          </a:p>
        </p:txBody>
      </p:sp>
      <p:sp>
        <p:nvSpPr>
          <p:cNvPr id="116" name="OTLSHAPE_T_968cc6eb1d144747ab3d58c5d7a09a06_Title">
            <a:extLst>
              <a:ext uri="{FF2B5EF4-FFF2-40B4-BE49-F238E27FC236}">
                <a16:creationId xmlns:a16="http://schemas.microsoft.com/office/drawing/2014/main" id="{E60559F1-B32D-4C37-BBA8-9D7C707710F3}"/>
              </a:ext>
            </a:extLst>
          </p:cNvPr>
          <p:cNvSpPr txBox="1"/>
          <p:nvPr>
            <p:custDataLst>
              <p:tags r:id="rId126"/>
            </p:custDataLst>
          </p:nvPr>
        </p:nvSpPr>
        <p:spPr>
          <a:xfrm>
            <a:off x="7817625" y="3506201"/>
            <a:ext cx="495300" cy="126958"/>
          </a:xfrm>
          <a:prstGeom prst="rect">
            <a:avLst/>
          </a:prstGeom>
          <a:noFill/>
        </p:spPr>
        <p:txBody>
          <a:bodyPr vert="horz" wrap="square" lIns="0" tIns="0" rIns="0" bIns="0" rtlCol="0" anchor="ctr" anchorCtr="0">
            <a:spAutoFit/>
          </a:bodyPr>
          <a:lstStyle/>
          <a:p>
            <a:pPr algn="ctr"/>
            <a:r>
              <a:rPr lang="en-US" sz="825" b="1" spc="-5">
                <a:solidFill>
                  <a:schemeClr val="dk1"/>
                </a:solidFill>
                <a:latin typeface="Calibri" panose="020F0502020204030204" pitchFamily="34" charset="0"/>
              </a:rPr>
              <a:t>Submission</a:t>
            </a:r>
          </a:p>
        </p:txBody>
      </p:sp>
      <p:sp>
        <p:nvSpPr>
          <p:cNvPr id="168" name="OTLSHAPE_M_73bcb2b85ae6424d92979b9d532f0c87_Title">
            <a:extLst>
              <a:ext uri="{FF2B5EF4-FFF2-40B4-BE49-F238E27FC236}">
                <a16:creationId xmlns:a16="http://schemas.microsoft.com/office/drawing/2014/main" id="{8366679F-ABE1-4E51-B90C-194C20E7BB57}"/>
              </a:ext>
            </a:extLst>
          </p:cNvPr>
          <p:cNvSpPr txBox="1"/>
          <p:nvPr>
            <p:custDataLst>
              <p:tags r:id="rId127"/>
            </p:custDataLst>
          </p:nvPr>
        </p:nvSpPr>
        <p:spPr>
          <a:xfrm>
            <a:off x="5807016" y="3820505"/>
            <a:ext cx="638175" cy="127889"/>
          </a:xfrm>
          <a:prstGeom prst="rect">
            <a:avLst/>
          </a:prstGeom>
          <a:noFill/>
        </p:spPr>
        <p:txBody>
          <a:bodyPr vert="horz" wrap="square" lIns="0" tIns="0" rIns="0" bIns="0" rtlCol="0" anchor="ctr" anchorCtr="0">
            <a:noAutofit/>
          </a:bodyPr>
          <a:lstStyle/>
          <a:p>
            <a:pPr algn="ctr"/>
            <a:r>
              <a:rPr lang="en-US" sz="825" b="1" spc="-9" dirty="0">
                <a:solidFill>
                  <a:schemeClr val="dk1"/>
                </a:solidFill>
                <a:latin typeface="Calibri" panose="020F0502020204030204" pitchFamily="34" charset="0"/>
              </a:rPr>
              <a:t>Project Testing</a:t>
            </a:r>
          </a:p>
        </p:txBody>
      </p:sp>
      <p:cxnSp>
        <p:nvCxnSpPr>
          <p:cNvPr id="206" name="OTLSHAPE_T_968cc6eb1d144747ab3d58c5d7a09a06_RightVerticalConnector2">
            <a:extLst>
              <a:ext uri="{FF2B5EF4-FFF2-40B4-BE49-F238E27FC236}">
                <a16:creationId xmlns:a16="http://schemas.microsoft.com/office/drawing/2014/main" id="{066AE65E-C798-4043-A52D-A123FD4F7EB5}"/>
              </a:ext>
            </a:extLst>
          </p:cNvPr>
          <p:cNvCxnSpPr/>
          <p:nvPr>
            <p:custDataLst>
              <p:tags r:id="rId128"/>
            </p:custDataLst>
          </p:nvPr>
        </p:nvCxnSpPr>
        <p:spPr>
          <a:xfrm>
            <a:off x="5554223" y="4103294"/>
            <a:ext cx="0" cy="1619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07" name="OTLSHAPE_M_73bcb2b85ae6424d92979b9d532f0c87_Shape">
            <a:extLst>
              <a:ext uri="{FF2B5EF4-FFF2-40B4-BE49-F238E27FC236}">
                <a16:creationId xmlns:a16="http://schemas.microsoft.com/office/drawing/2014/main" id="{E018D9FC-6534-435F-A34D-97408B88AB4E}"/>
              </a:ext>
            </a:extLst>
          </p:cNvPr>
          <p:cNvSpPr/>
          <p:nvPr>
            <p:custDataLst>
              <p:tags r:id="rId129"/>
            </p:custDataLst>
          </p:nvPr>
        </p:nvSpPr>
        <p:spPr>
          <a:xfrm>
            <a:off x="6023042" y="4078212"/>
            <a:ext cx="171450" cy="190500"/>
          </a:xfrm>
          <a:prstGeom prst="chevron">
            <a:avLst>
              <a:gd name="adj" fmla="val 30000"/>
            </a:avLst>
          </a:prstGeom>
          <a:solidFill>
            <a:schemeClr val="accent1"/>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209" name="OTLSHAPE_M_73bcb2b85ae6424d92979b9d532f0c87_Date">
            <a:extLst>
              <a:ext uri="{FF2B5EF4-FFF2-40B4-BE49-F238E27FC236}">
                <a16:creationId xmlns:a16="http://schemas.microsoft.com/office/drawing/2014/main" id="{4C072010-311F-43C0-BA36-AA4477DA060B}"/>
              </a:ext>
            </a:extLst>
          </p:cNvPr>
          <p:cNvSpPr txBox="1"/>
          <p:nvPr>
            <p:custDataLst>
              <p:tags r:id="rId130"/>
            </p:custDataLst>
          </p:nvPr>
        </p:nvSpPr>
        <p:spPr>
          <a:xfrm>
            <a:off x="5986139" y="3937847"/>
            <a:ext cx="209550" cy="115416"/>
          </a:xfrm>
          <a:prstGeom prst="rect">
            <a:avLst/>
          </a:prstGeom>
          <a:noFill/>
        </p:spPr>
        <p:txBody>
          <a:bodyPr vert="horz" wrap="square" lIns="0" tIns="0" rIns="0" bIns="0" rtlCol="0" anchor="ctr" anchorCtr="0">
            <a:spAutoFit/>
          </a:bodyPr>
          <a:lstStyle/>
          <a:p>
            <a:pPr algn="ctr"/>
            <a:r>
              <a:rPr lang="en-US" sz="750" spc="-5" dirty="0">
                <a:solidFill>
                  <a:schemeClr val="dk2"/>
                </a:solidFill>
                <a:latin typeface="Calibri" panose="020F0502020204030204" pitchFamily="34" charset="0"/>
              </a:rPr>
              <a:t>Apr 3</a:t>
            </a:r>
          </a:p>
        </p:txBody>
      </p:sp>
      <p:cxnSp>
        <p:nvCxnSpPr>
          <p:cNvPr id="210" name="OTLSHAPE_T_968cc6eb1d144747ab3d58c5d7a09a06_RightVerticalConnector2">
            <a:extLst>
              <a:ext uri="{FF2B5EF4-FFF2-40B4-BE49-F238E27FC236}">
                <a16:creationId xmlns:a16="http://schemas.microsoft.com/office/drawing/2014/main" id="{53F6D8B1-DBD3-4D56-AB82-57AA5C2916D1}"/>
              </a:ext>
            </a:extLst>
          </p:cNvPr>
          <p:cNvCxnSpPr/>
          <p:nvPr>
            <p:custDataLst>
              <p:tags r:id="rId131"/>
            </p:custDataLst>
          </p:nvPr>
        </p:nvCxnSpPr>
        <p:spPr>
          <a:xfrm>
            <a:off x="5313232" y="4078242"/>
            <a:ext cx="0" cy="1619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1" name="OTLSHAPE_M_73bcb2b85ae6424d92979b9d532f0c87_Shape">
            <a:extLst>
              <a:ext uri="{FF2B5EF4-FFF2-40B4-BE49-F238E27FC236}">
                <a16:creationId xmlns:a16="http://schemas.microsoft.com/office/drawing/2014/main" id="{7812167C-A1F8-4198-97C6-ED8D3492A493}"/>
              </a:ext>
            </a:extLst>
          </p:cNvPr>
          <p:cNvSpPr/>
          <p:nvPr>
            <p:custDataLst>
              <p:tags r:id="rId132"/>
            </p:custDataLst>
          </p:nvPr>
        </p:nvSpPr>
        <p:spPr>
          <a:xfrm>
            <a:off x="5227507" y="4097292"/>
            <a:ext cx="171450" cy="190500"/>
          </a:xfrm>
          <a:prstGeom prst="chevron">
            <a:avLst>
              <a:gd name="adj" fmla="val 30000"/>
            </a:avLst>
          </a:prstGeom>
          <a:solidFill>
            <a:schemeClr val="accent1"/>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212" name="OTLSHAPE_M_73bcb2b85ae6424d92979b9d532f0c87_Title">
            <a:extLst>
              <a:ext uri="{FF2B5EF4-FFF2-40B4-BE49-F238E27FC236}">
                <a16:creationId xmlns:a16="http://schemas.microsoft.com/office/drawing/2014/main" id="{73ECF7BB-499B-449E-ABE4-1EC4150E9814}"/>
              </a:ext>
            </a:extLst>
          </p:cNvPr>
          <p:cNvSpPr txBox="1"/>
          <p:nvPr>
            <p:custDataLst>
              <p:tags r:id="rId133"/>
            </p:custDataLst>
          </p:nvPr>
        </p:nvSpPr>
        <p:spPr>
          <a:xfrm>
            <a:off x="4903339" y="3815501"/>
            <a:ext cx="819150" cy="126958"/>
          </a:xfrm>
          <a:prstGeom prst="rect">
            <a:avLst/>
          </a:prstGeom>
          <a:noFill/>
        </p:spPr>
        <p:txBody>
          <a:bodyPr vert="horz" wrap="square" lIns="0" tIns="0" rIns="0" bIns="0" rtlCol="0" anchor="ctr" anchorCtr="0">
            <a:spAutoFit/>
          </a:bodyPr>
          <a:lstStyle/>
          <a:p>
            <a:pPr algn="ctr"/>
            <a:r>
              <a:rPr lang="en-US" sz="825" b="1" spc="-5" dirty="0">
                <a:solidFill>
                  <a:schemeClr val="dk1"/>
                </a:solidFill>
                <a:latin typeface="Calibri" panose="020F0502020204030204" pitchFamily="34" charset="0"/>
              </a:rPr>
              <a:t>Integration</a:t>
            </a:r>
          </a:p>
        </p:txBody>
      </p:sp>
      <p:sp>
        <p:nvSpPr>
          <p:cNvPr id="213" name="OTLSHAPE_M_73bcb2b85ae6424d92979b9d532f0c87_Date">
            <a:extLst>
              <a:ext uri="{FF2B5EF4-FFF2-40B4-BE49-F238E27FC236}">
                <a16:creationId xmlns:a16="http://schemas.microsoft.com/office/drawing/2014/main" id="{3C9E4D10-1C8B-4D80-B6A1-25DA1BB36018}"/>
              </a:ext>
            </a:extLst>
          </p:cNvPr>
          <p:cNvSpPr txBox="1"/>
          <p:nvPr>
            <p:custDataLst>
              <p:tags r:id="rId134"/>
            </p:custDataLst>
          </p:nvPr>
        </p:nvSpPr>
        <p:spPr>
          <a:xfrm>
            <a:off x="5130923" y="3954418"/>
            <a:ext cx="336928" cy="115416"/>
          </a:xfrm>
          <a:prstGeom prst="rect">
            <a:avLst/>
          </a:prstGeom>
          <a:noFill/>
        </p:spPr>
        <p:txBody>
          <a:bodyPr vert="horz" wrap="square" lIns="0" tIns="0" rIns="0" bIns="0" rtlCol="0" anchor="ctr" anchorCtr="0">
            <a:spAutoFit/>
          </a:bodyPr>
          <a:lstStyle/>
          <a:p>
            <a:pPr algn="ctr"/>
            <a:r>
              <a:rPr lang="en-US" sz="750" spc="-5" dirty="0">
                <a:solidFill>
                  <a:schemeClr val="dk2"/>
                </a:solidFill>
                <a:latin typeface="Calibri" panose="020F0502020204030204" pitchFamily="34" charset="0"/>
              </a:rPr>
              <a:t>Apr 2</a:t>
            </a:r>
          </a:p>
        </p:txBody>
      </p:sp>
      <p:cxnSp>
        <p:nvCxnSpPr>
          <p:cNvPr id="214" name="OTLSHAPE_T_968cc6eb1d144747ab3d58c5d7a09a06_RightVerticalConnector2">
            <a:extLst>
              <a:ext uri="{FF2B5EF4-FFF2-40B4-BE49-F238E27FC236}">
                <a16:creationId xmlns:a16="http://schemas.microsoft.com/office/drawing/2014/main" id="{A753CC5F-155A-4677-ACA9-6B069CE3ACB0}"/>
              </a:ext>
            </a:extLst>
          </p:cNvPr>
          <p:cNvCxnSpPr/>
          <p:nvPr>
            <p:custDataLst>
              <p:tags r:id="rId135"/>
            </p:custDataLst>
          </p:nvPr>
        </p:nvCxnSpPr>
        <p:spPr>
          <a:xfrm>
            <a:off x="1630634" y="4078568"/>
            <a:ext cx="0" cy="1619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5" name="OTLSHAPE_M_73bcb2b85ae6424d92979b9d532f0c87_Shape">
            <a:extLst>
              <a:ext uri="{FF2B5EF4-FFF2-40B4-BE49-F238E27FC236}">
                <a16:creationId xmlns:a16="http://schemas.microsoft.com/office/drawing/2014/main" id="{A19C8A7C-6F42-4417-8D68-D940CBE1C9AC}"/>
              </a:ext>
            </a:extLst>
          </p:cNvPr>
          <p:cNvSpPr/>
          <p:nvPr>
            <p:custDataLst>
              <p:tags r:id="rId136"/>
            </p:custDataLst>
          </p:nvPr>
        </p:nvSpPr>
        <p:spPr>
          <a:xfrm>
            <a:off x="1328992" y="4090062"/>
            <a:ext cx="171450" cy="190500"/>
          </a:xfrm>
          <a:prstGeom prst="chevron">
            <a:avLst>
              <a:gd name="adj" fmla="val 30000"/>
            </a:avLst>
          </a:prstGeom>
          <a:solidFill>
            <a:schemeClr val="accent1"/>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216" name="OTLSHAPE_M_73bcb2b85ae6424d92979b9d532f0c87_Title">
            <a:extLst>
              <a:ext uri="{FF2B5EF4-FFF2-40B4-BE49-F238E27FC236}">
                <a16:creationId xmlns:a16="http://schemas.microsoft.com/office/drawing/2014/main" id="{7A7087F0-30FE-4AB8-8A4D-407CB22DB2DA}"/>
              </a:ext>
            </a:extLst>
          </p:cNvPr>
          <p:cNvSpPr txBox="1"/>
          <p:nvPr>
            <p:custDataLst>
              <p:tags r:id="rId137"/>
            </p:custDataLst>
          </p:nvPr>
        </p:nvSpPr>
        <p:spPr>
          <a:xfrm>
            <a:off x="1010080" y="3739191"/>
            <a:ext cx="819150" cy="253916"/>
          </a:xfrm>
          <a:prstGeom prst="rect">
            <a:avLst/>
          </a:prstGeom>
          <a:noFill/>
        </p:spPr>
        <p:txBody>
          <a:bodyPr vert="horz" wrap="square" lIns="0" tIns="0" rIns="0" bIns="0" rtlCol="0" anchor="ctr" anchorCtr="0">
            <a:spAutoFit/>
          </a:bodyPr>
          <a:lstStyle/>
          <a:p>
            <a:pPr algn="ctr"/>
            <a:r>
              <a:rPr lang="en-US" sz="825" b="1" spc="-5" dirty="0">
                <a:solidFill>
                  <a:schemeClr val="dk1"/>
                </a:solidFill>
                <a:latin typeface="Calibri" panose="020F0502020204030204" pitchFamily="34" charset="0"/>
              </a:rPr>
              <a:t>Project Implementation</a:t>
            </a:r>
          </a:p>
        </p:txBody>
      </p:sp>
      <p:sp>
        <p:nvSpPr>
          <p:cNvPr id="217" name="OTLSHAPE_M_73bcb2b85ae6424d92979b9d532f0c87_Date">
            <a:extLst>
              <a:ext uri="{FF2B5EF4-FFF2-40B4-BE49-F238E27FC236}">
                <a16:creationId xmlns:a16="http://schemas.microsoft.com/office/drawing/2014/main" id="{048505AC-6898-44BB-9D09-2CFF71C35819}"/>
              </a:ext>
            </a:extLst>
          </p:cNvPr>
          <p:cNvSpPr txBox="1"/>
          <p:nvPr>
            <p:custDataLst>
              <p:tags r:id="rId138"/>
            </p:custDataLst>
          </p:nvPr>
        </p:nvSpPr>
        <p:spPr>
          <a:xfrm>
            <a:off x="1201093" y="3969896"/>
            <a:ext cx="400241" cy="115416"/>
          </a:xfrm>
          <a:prstGeom prst="rect">
            <a:avLst/>
          </a:prstGeom>
          <a:noFill/>
        </p:spPr>
        <p:txBody>
          <a:bodyPr vert="horz" wrap="square" lIns="0" tIns="0" rIns="0" bIns="0" rtlCol="0" anchor="ctr" anchorCtr="0">
            <a:spAutoFit/>
          </a:bodyPr>
          <a:lstStyle/>
          <a:p>
            <a:pPr algn="ctr"/>
            <a:r>
              <a:rPr lang="en-US" sz="750" spc="-5" dirty="0">
                <a:solidFill>
                  <a:schemeClr val="dk2"/>
                </a:solidFill>
                <a:latin typeface="Calibri" panose="020F0502020204030204" pitchFamily="34" charset="0"/>
              </a:rPr>
              <a:t>Mar 28</a:t>
            </a:r>
          </a:p>
        </p:txBody>
      </p:sp>
      <p:cxnSp>
        <p:nvCxnSpPr>
          <p:cNvPr id="218" name="OTLSHAPE_T_968cc6eb1d144747ab3d58c5d7a09a06_RightVerticalConnector2">
            <a:extLst>
              <a:ext uri="{FF2B5EF4-FFF2-40B4-BE49-F238E27FC236}">
                <a16:creationId xmlns:a16="http://schemas.microsoft.com/office/drawing/2014/main" id="{A65BBF4A-E7AF-4F48-86CC-0A7FDC9339F1}"/>
              </a:ext>
            </a:extLst>
          </p:cNvPr>
          <p:cNvCxnSpPr/>
          <p:nvPr>
            <p:custDataLst>
              <p:tags r:id="rId139"/>
            </p:custDataLst>
          </p:nvPr>
        </p:nvCxnSpPr>
        <p:spPr>
          <a:xfrm>
            <a:off x="636955" y="4068188"/>
            <a:ext cx="0" cy="1619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9" name="OTLSHAPE_M_73bcb2b85ae6424d92979b9d532f0c87_Shape">
            <a:extLst>
              <a:ext uri="{FF2B5EF4-FFF2-40B4-BE49-F238E27FC236}">
                <a16:creationId xmlns:a16="http://schemas.microsoft.com/office/drawing/2014/main" id="{0E97536A-D8FE-4E23-8892-D7A66D200685}"/>
              </a:ext>
            </a:extLst>
          </p:cNvPr>
          <p:cNvSpPr/>
          <p:nvPr>
            <p:custDataLst>
              <p:tags r:id="rId140"/>
            </p:custDataLst>
          </p:nvPr>
        </p:nvSpPr>
        <p:spPr>
          <a:xfrm>
            <a:off x="551230" y="4087238"/>
            <a:ext cx="171450" cy="190500"/>
          </a:xfrm>
          <a:prstGeom prst="chevron">
            <a:avLst>
              <a:gd name="adj" fmla="val 30000"/>
            </a:avLst>
          </a:prstGeom>
          <a:solidFill>
            <a:schemeClr val="accent1"/>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220" name="OTLSHAPE_M_73bcb2b85ae6424d92979b9d532f0c87_Title">
            <a:extLst>
              <a:ext uri="{FF2B5EF4-FFF2-40B4-BE49-F238E27FC236}">
                <a16:creationId xmlns:a16="http://schemas.microsoft.com/office/drawing/2014/main" id="{115064C0-FAD7-404D-A22E-CAAC6CE32498}"/>
              </a:ext>
            </a:extLst>
          </p:cNvPr>
          <p:cNvSpPr txBox="1"/>
          <p:nvPr>
            <p:custDataLst>
              <p:tags r:id="rId141"/>
            </p:custDataLst>
          </p:nvPr>
        </p:nvSpPr>
        <p:spPr>
          <a:xfrm>
            <a:off x="227062" y="3805446"/>
            <a:ext cx="819150" cy="126958"/>
          </a:xfrm>
          <a:prstGeom prst="rect">
            <a:avLst/>
          </a:prstGeom>
          <a:noFill/>
        </p:spPr>
        <p:txBody>
          <a:bodyPr vert="horz" wrap="square" lIns="0" tIns="0" rIns="0" bIns="0" rtlCol="0" anchor="ctr" anchorCtr="0">
            <a:spAutoFit/>
          </a:bodyPr>
          <a:lstStyle/>
          <a:p>
            <a:pPr algn="ctr"/>
            <a:r>
              <a:rPr lang="en-US" sz="825" b="1" spc="-5" dirty="0">
                <a:solidFill>
                  <a:schemeClr val="dk1"/>
                </a:solidFill>
                <a:latin typeface="Calibri" panose="020F0502020204030204" pitchFamily="34" charset="0"/>
              </a:rPr>
              <a:t>Project Planning</a:t>
            </a:r>
          </a:p>
        </p:txBody>
      </p:sp>
      <p:sp>
        <p:nvSpPr>
          <p:cNvPr id="221" name="OTLSHAPE_M_73bcb2b85ae6424d92979b9d532f0c87_Date">
            <a:extLst>
              <a:ext uri="{FF2B5EF4-FFF2-40B4-BE49-F238E27FC236}">
                <a16:creationId xmlns:a16="http://schemas.microsoft.com/office/drawing/2014/main" id="{65DAF75F-A957-4AD6-AB19-6F20544C66AA}"/>
              </a:ext>
            </a:extLst>
          </p:cNvPr>
          <p:cNvSpPr txBox="1"/>
          <p:nvPr>
            <p:custDataLst>
              <p:tags r:id="rId142"/>
            </p:custDataLst>
          </p:nvPr>
        </p:nvSpPr>
        <p:spPr>
          <a:xfrm>
            <a:off x="484825" y="3924468"/>
            <a:ext cx="280718" cy="115416"/>
          </a:xfrm>
          <a:prstGeom prst="rect">
            <a:avLst/>
          </a:prstGeom>
          <a:noFill/>
        </p:spPr>
        <p:txBody>
          <a:bodyPr vert="horz" wrap="square" lIns="0" tIns="0" rIns="0" bIns="0" rtlCol="0" anchor="ctr" anchorCtr="0">
            <a:spAutoFit/>
          </a:bodyPr>
          <a:lstStyle/>
          <a:p>
            <a:pPr algn="ctr"/>
            <a:r>
              <a:rPr lang="en-US" sz="750" spc="-5" dirty="0">
                <a:solidFill>
                  <a:schemeClr val="dk2"/>
                </a:solidFill>
                <a:latin typeface="Calibri" panose="020F0502020204030204" pitchFamily="34" charset="0"/>
              </a:rPr>
              <a:t>Mar 27</a:t>
            </a:r>
          </a:p>
        </p:txBody>
      </p:sp>
      <p:cxnSp>
        <p:nvCxnSpPr>
          <p:cNvPr id="222" name="OTLSHAPE_T_968cc6eb1d144747ab3d58c5d7a09a06_RightVerticalConnector2">
            <a:extLst>
              <a:ext uri="{FF2B5EF4-FFF2-40B4-BE49-F238E27FC236}">
                <a16:creationId xmlns:a16="http://schemas.microsoft.com/office/drawing/2014/main" id="{48C92A24-D96D-4D61-B718-5273F5A504AF}"/>
              </a:ext>
            </a:extLst>
          </p:cNvPr>
          <p:cNvCxnSpPr/>
          <p:nvPr>
            <p:custDataLst>
              <p:tags r:id="rId143"/>
            </p:custDataLst>
          </p:nvPr>
        </p:nvCxnSpPr>
        <p:spPr>
          <a:xfrm>
            <a:off x="7684511" y="4082985"/>
            <a:ext cx="0" cy="161925"/>
          </a:xfrm>
          <a:prstGeom prst="line">
            <a:avLst/>
          </a:prstGeom>
          <a:ln w="7620" cap="flat" cmpd="sng" algn="ctr">
            <a:solidFill>
              <a:srgbClr val="CCCCCC"/>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23" name="OTLSHAPE_M_73bcb2b85ae6424d92979b9d532f0c87_Shape">
            <a:extLst>
              <a:ext uri="{FF2B5EF4-FFF2-40B4-BE49-F238E27FC236}">
                <a16:creationId xmlns:a16="http://schemas.microsoft.com/office/drawing/2014/main" id="{A6F78895-2E8A-4ECC-860D-C39A2A8E5573}"/>
              </a:ext>
            </a:extLst>
          </p:cNvPr>
          <p:cNvSpPr/>
          <p:nvPr>
            <p:custDataLst>
              <p:tags r:id="rId144"/>
            </p:custDataLst>
          </p:nvPr>
        </p:nvSpPr>
        <p:spPr>
          <a:xfrm>
            <a:off x="7598786" y="4102035"/>
            <a:ext cx="171450" cy="190500"/>
          </a:xfrm>
          <a:prstGeom prst="chevron">
            <a:avLst>
              <a:gd name="adj" fmla="val 30000"/>
            </a:avLst>
          </a:prstGeom>
          <a:solidFill>
            <a:schemeClr val="accent1"/>
          </a:solidFill>
          <a:ln w="12700" cap="flat" cmpd="sng" algn="ctr">
            <a:noFill/>
            <a:prstDash val="solid"/>
            <a:miter lim="800000"/>
          </a:ln>
          <a:effectLst/>
          <a:scene3d>
            <a:camera prst="orthographicFront"/>
            <a:lightRig rig="threePt" dir="t"/>
          </a:scene3d>
          <a:sp3d>
            <a:bevelT h="12700"/>
          </a:sp3d>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224" name="OTLSHAPE_M_73bcb2b85ae6424d92979b9d532f0c87_Title">
            <a:extLst>
              <a:ext uri="{FF2B5EF4-FFF2-40B4-BE49-F238E27FC236}">
                <a16:creationId xmlns:a16="http://schemas.microsoft.com/office/drawing/2014/main" id="{2BD9E035-A7C2-4638-989D-390A81803CF9}"/>
              </a:ext>
            </a:extLst>
          </p:cNvPr>
          <p:cNvSpPr txBox="1"/>
          <p:nvPr>
            <p:custDataLst>
              <p:tags r:id="rId145"/>
            </p:custDataLst>
          </p:nvPr>
        </p:nvSpPr>
        <p:spPr>
          <a:xfrm>
            <a:off x="7274618" y="3820244"/>
            <a:ext cx="819150" cy="126958"/>
          </a:xfrm>
          <a:prstGeom prst="rect">
            <a:avLst/>
          </a:prstGeom>
          <a:noFill/>
        </p:spPr>
        <p:txBody>
          <a:bodyPr vert="horz" wrap="square" lIns="0" tIns="0" rIns="0" bIns="0" rtlCol="0" anchor="ctr" anchorCtr="0">
            <a:spAutoFit/>
          </a:bodyPr>
          <a:lstStyle/>
          <a:p>
            <a:pPr algn="ctr"/>
            <a:r>
              <a:rPr lang="en-US" sz="825" b="1" spc="-5" dirty="0">
                <a:solidFill>
                  <a:schemeClr val="dk1"/>
                </a:solidFill>
                <a:latin typeface="Calibri" panose="020F0502020204030204" pitchFamily="34" charset="0"/>
              </a:rPr>
              <a:t>Project Submission</a:t>
            </a:r>
          </a:p>
        </p:txBody>
      </p:sp>
      <p:sp>
        <p:nvSpPr>
          <p:cNvPr id="225" name="OTLSHAPE_M_73bcb2b85ae6424d92979b9d532f0c87_Date">
            <a:extLst>
              <a:ext uri="{FF2B5EF4-FFF2-40B4-BE49-F238E27FC236}">
                <a16:creationId xmlns:a16="http://schemas.microsoft.com/office/drawing/2014/main" id="{2C3A7357-D7EE-43DD-BBD7-1D9F194330D5}"/>
              </a:ext>
            </a:extLst>
          </p:cNvPr>
          <p:cNvSpPr txBox="1"/>
          <p:nvPr>
            <p:custDataLst>
              <p:tags r:id="rId146"/>
            </p:custDataLst>
          </p:nvPr>
        </p:nvSpPr>
        <p:spPr>
          <a:xfrm>
            <a:off x="7575656" y="3967142"/>
            <a:ext cx="209550" cy="115416"/>
          </a:xfrm>
          <a:prstGeom prst="rect">
            <a:avLst/>
          </a:prstGeom>
          <a:noFill/>
        </p:spPr>
        <p:txBody>
          <a:bodyPr vert="horz" wrap="square" lIns="0" tIns="0" rIns="0" bIns="0" rtlCol="0" anchor="ctr" anchorCtr="0">
            <a:spAutoFit/>
          </a:bodyPr>
          <a:lstStyle/>
          <a:p>
            <a:pPr algn="ctr"/>
            <a:r>
              <a:rPr lang="en-US" sz="750" spc="-5" dirty="0">
                <a:solidFill>
                  <a:schemeClr val="dk2"/>
                </a:solidFill>
                <a:latin typeface="Calibri" panose="020F0502020204030204" pitchFamily="34" charset="0"/>
              </a:rPr>
              <a:t>Apr 3</a:t>
            </a:r>
          </a:p>
        </p:txBody>
      </p:sp>
      <p:sp>
        <p:nvSpPr>
          <p:cNvPr id="150" name="TextBox 149">
            <a:extLst>
              <a:ext uri="{FF2B5EF4-FFF2-40B4-BE49-F238E27FC236}">
                <a16:creationId xmlns:a16="http://schemas.microsoft.com/office/drawing/2014/main" id="{65B1B069-4991-47A6-93B1-6B11E3AFE11A}"/>
              </a:ext>
            </a:extLst>
          </p:cNvPr>
          <p:cNvSpPr txBox="1"/>
          <p:nvPr/>
        </p:nvSpPr>
        <p:spPr>
          <a:xfrm>
            <a:off x="518874" y="441097"/>
            <a:ext cx="4578626" cy="461665"/>
          </a:xfrm>
          <a:prstGeom prst="rect">
            <a:avLst/>
          </a:prstGeom>
          <a:noFill/>
        </p:spPr>
        <p:txBody>
          <a:bodyPr wrap="square">
            <a:spAutoFit/>
          </a:bodyPr>
          <a:lstStyle/>
          <a:p>
            <a:r>
              <a:rPr kumimoji="0" lang="en" sz="2400" b="1" i="0" u="none" strike="noStrike" kern="0" cap="none" spc="0" normalizeH="0" baseline="0" noProof="0" dirty="0">
                <a:ln>
                  <a:noFill/>
                </a:ln>
                <a:solidFill>
                  <a:srgbClr val="FF9E44"/>
                </a:solidFill>
                <a:effectLst/>
                <a:uLnTx/>
                <a:uFillTx/>
                <a:latin typeface="Barlow"/>
                <a:sym typeface="Barlow"/>
              </a:rPr>
              <a:t>PROJECT PLAN</a:t>
            </a:r>
            <a:endParaRPr lang="en-US" dirty="0"/>
          </a:p>
        </p:txBody>
      </p:sp>
    </p:spTree>
    <p:custDataLst>
      <p:tags r:id="rId1"/>
    </p:custDataLst>
    <p:extLst>
      <p:ext uri="{BB962C8B-B14F-4D97-AF65-F5344CB8AC3E}">
        <p14:creationId xmlns:p14="http://schemas.microsoft.com/office/powerpoint/2010/main" val="1416623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39"/>
          <p:cNvSpPr txBox="1">
            <a:spLocks noGrp="1"/>
          </p:cNvSpPr>
          <p:nvPr>
            <p:ph type="title"/>
          </p:nvPr>
        </p:nvSpPr>
        <p:spPr>
          <a:xfrm>
            <a:off x="855300" y="836000"/>
            <a:ext cx="5307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GANTT CHART</a:t>
            </a:r>
            <a:endParaRPr/>
          </a:p>
        </p:txBody>
      </p:sp>
      <p:sp>
        <p:nvSpPr>
          <p:cNvPr id="598" name="Google Shape;598;p39"/>
          <p:cNvSpPr txBox="1">
            <a:spLocks noGrp="1"/>
          </p:cNvSpPr>
          <p:nvPr>
            <p:ph type="sldNum" idx="12"/>
          </p:nvPr>
        </p:nvSpPr>
        <p:spPr>
          <a:xfrm>
            <a:off x="8693400" y="4749850"/>
            <a:ext cx="450600" cy="347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graphicFrame>
        <p:nvGraphicFramePr>
          <p:cNvPr id="599" name="Google Shape;599;p39"/>
          <p:cNvGraphicFramePr/>
          <p:nvPr/>
        </p:nvGraphicFramePr>
        <p:xfrm>
          <a:off x="855475" y="1477617"/>
          <a:ext cx="7606043" cy="3284620"/>
        </p:xfrm>
        <a:graphic>
          <a:graphicData uri="http://schemas.openxmlformats.org/drawingml/2006/table">
            <a:tbl>
              <a:tblPr>
                <a:noFill/>
                <a:tableStyleId>{511C7EFF-B079-44CD-85B6-E6D3598932AC}</a:tableStyleId>
              </a:tblPr>
              <a:tblGrid>
                <a:gridCol w="1715543">
                  <a:extLst>
                    <a:ext uri="{9D8B030D-6E8A-4147-A177-3AD203B41FA5}">
                      <a16:colId xmlns:a16="http://schemas.microsoft.com/office/drawing/2014/main" val="20000"/>
                    </a:ext>
                  </a:extLst>
                </a:gridCol>
                <a:gridCol w="589050">
                  <a:extLst>
                    <a:ext uri="{9D8B030D-6E8A-4147-A177-3AD203B41FA5}">
                      <a16:colId xmlns:a16="http://schemas.microsoft.com/office/drawing/2014/main" val="20001"/>
                    </a:ext>
                  </a:extLst>
                </a:gridCol>
                <a:gridCol w="589050">
                  <a:extLst>
                    <a:ext uri="{9D8B030D-6E8A-4147-A177-3AD203B41FA5}">
                      <a16:colId xmlns:a16="http://schemas.microsoft.com/office/drawing/2014/main" val="20002"/>
                    </a:ext>
                  </a:extLst>
                </a:gridCol>
                <a:gridCol w="589050">
                  <a:extLst>
                    <a:ext uri="{9D8B030D-6E8A-4147-A177-3AD203B41FA5}">
                      <a16:colId xmlns:a16="http://schemas.microsoft.com/office/drawing/2014/main" val="20003"/>
                    </a:ext>
                  </a:extLst>
                </a:gridCol>
                <a:gridCol w="589050">
                  <a:extLst>
                    <a:ext uri="{9D8B030D-6E8A-4147-A177-3AD203B41FA5}">
                      <a16:colId xmlns:a16="http://schemas.microsoft.com/office/drawing/2014/main" val="20004"/>
                    </a:ext>
                  </a:extLst>
                </a:gridCol>
                <a:gridCol w="589050">
                  <a:extLst>
                    <a:ext uri="{9D8B030D-6E8A-4147-A177-3AD203B41FA5}">
                      <a16:colId xmlns:a16="http://schemas.microsoft.com/office/drawing/2014/main" val="20005"/>
                    </a:ext>
                  </a:extLst>
                </a:gridCol>
                <a:gridCol w="589050">
                  <a:extLst>
                    <a:ext uri="{9D8B030D-6E8A-4147-A177-3AD203B41FA5}">
                      <a16:colId xmlns:a16="http://schemas.microsoft.com/office/drawing/2014/main" val="20006"/>
                    </a:ext>
                  </a:extLst>
                </a:gridCol>
                <a:gridCol w="589050">
                  <a:extLst>
                    <a:ext uri="{9D8B030D-6E8A-4147-A177-3AD203B41FA5}">
                      <a16:colId xmlns:a16="http://schemas.microsoft.com/office/drawing/2014/main" val="20007"/>
                    </a:ext>
                  </a:extLst>
                </a:gridCol>
                <a:gridCol w="589050">
                  <a:extLst>
                    <a:ext uri="{9D8B030D-6E8A-4147-A177-3AD203B41FA5}">
                      <a16:colId xmlns:a16="http://schemas.microsoft.com/office/drawing/2014/main" val="20008"/>
                    </a:ext>
                  </a:extLst>
                </a:gridCol>
                <a:gridCol w="589050">
                  <a:extLst>
                    <a:ext uri="{9D8B030D-6E8A-4147-A177-3AD203B41FA5}">
                      <a16:colId xmlns:a16="http://schemas.microsoft.com/office/drawing/2014/main" val="20009"/>
                    </a:ext>
                  </a:extLst>
                </a:gridCol>
                <a:gridCol w="589050">
                  <a:extLst>
                    <a:ext uri="{9D8B030D-6E8A-4147-A177-3AD203B41FA5}">
                      <a16:colId xmlns:a16="http://schemas.microsoft.com/office/drawing/2014/main" val="20010"/>
                    </a:ext>
                  </a:extLst>
                </a:gridCol>
              </a:tblGrid>
              <a:tr h="328462">
                <a:tc>
                  <a:txBody>
                    <a:bodyPr/>
                    <a:lstStyle/>
                    <a:p>
                      <a:pPr marL="0" lvl="0" indent="0" algn="l"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lt2">
                          <a:alpha val="0"/>
                        </a:scheme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Week 1</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gridSpan="3">
                  <a:txBody>
                    <a:bodyPr/>
                    <a:lstStyle/>
                    <a:p>
                      <a:pPr marL="0" lvl="0" indent="0" algn="ctr" rtl="0">
                        <a:spcBef>
                          <a:spcPts val="0"/>
                        </a:spcBef>
                        <a:spcAft>
                          <a:spcPts val="0"/>
                        </a:spcAft>
                        <a:buNone/>
                      </a:pPr>
                      <a:r>
                        <a:rPr lang="en" sz="800" dirty="0">
                          <a:solidFill>
                            <a:schemeClr val="dk1"/>
                          </a:solidFill>
                          <a:latin typeface="Barlow Light"/>
                          <a:ea typeface="Barlow Light"/>
                          <a:cs typeface="Barlow Light"/>
                          <a:sym typeface="Barlow Light"/>
                        </a:rPr>
                        <a:t>Week 2</a:t>
                      </a: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hMerge="1">
                  <a:txBody>
                    <a:bodyPr/>
                    <a:lstStyle/>
                    <a:p>
                      <a:endParaRPr lang="es-ES"/>
                    </a:p>
                  </a:txBody>
                  <a:tcPr/>
                </a:tc>
                <a:tc hMerge="1">
                  <a:txBody>
                    <a:bodyPr/>
                    <a:lstStyle/>
                    <a:p>
                      <a:endParaRPr lang="es-ES"/>
                    </a:p>
                  </a:txBody>
                  <a:tcPr/>
                </a:tc>
                <a:extLst>
                  <a:ext uri="{0D108BD9-81ED-4DB2-BD59-A6C34878D82A}">
                    <a16:rowId xmlns:a16="http://schemas.microsoft.com/office/drawing/2014/main" val="10000"/>
                  </a:ext>
                </a:extLst>
              </a:tr>
              <a:tr h="328462">
                <a:tc>
                  <a:txBody>
                    <a:bodyPr/>
                    <a:lstStyle/>
                    <a:p>
                      <a:pPr marL="0" lvl="0" indent="0" algn="l"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1</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2</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3</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4</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5</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6</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7</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8</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9</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r>
                        <a:rPr lang="en" sz="800">
                          <a:solidFill>
                            <a:schemeClr val="dk1"/>
                          </a:solidFill>
                          <a:latin typeface="Barlow Light"/>
                          <a:ea typeface="Barlow Light"/>
                          <a:cs typeface="Barlow Light"/>
                          <a:sym typeface="Barlow Light"/>
                        </a:rPr>
                        <a:t>10</a:t>
                      </a: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extLst>
                  <a:ext uri="{0D108BD9-81ED-4DB2-BD59-A6C34878D82A}">
                    <a16:rowId xmlns:a16="http://schemas.microsoft.com/office/drawing/2014/main" val="10001"/>
                  </a:ext>
                </a:extLst>
              </a:tr>
              <a:tr h="328462">
                <a:tc>
                  <a:txBody>
                    <a:bodyPr/>
                    <a:lstStyle/>
                    <a:p>
                      <a:pPr marL="0" lvl="0" indent="0" algn="r" rtl="0">
                        <a:spcBef>
                          <a:spcPts val="0"/>
                        </a:spcBef>
                        <a:spcAft>
                          <a:spcPts val="0"/>
                        </a:spcAft>
                        <a:buNone/>
                      </a:pPr>
                      <a:r>
                        <a:rPr lang="en" sz="800" dirty="0">
                          <a:solidFill>
                            <a:schemeClr val="dk1"/>
                          </a:solidFill>
                          <a:latin typeface="Barlow Light"/>
                          <a:ea typeface="Barlow Light"/>
                          <a:cs typeface="Barlow Light"/>
                          <a:sym typeface="Barlow Light"/>
                        </a:rPr>
                        <a:t>Planning and Assign Roles</a:t>
                      </a: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28462">
                <a:tc>
                  <a:txBody>
                    <a:bodyPr/>
                    <a:lstStyle/>
                    <a:p>
                      <a:pPr marL="0" lvl="0" indent="0" algn="r" rtl="0">
                        <a:spcBef>
                          <a:spcPts val="0"/>
                        </a:spcBef>
                        <a:spcAft>
                          <a:spcPts val="0"/>
                        </a:spcAft>
                        <a:buClr>
                          <a:schemeClr val="dk1"/>
                        </a:buClr>
                        <a:buSzPts val="1100"/>
                        <a:buFont typeface="Arial"/>
                        <a:buNone/>
                      </a:pPr>
                      <a:r>
                        <a:rPr lang="en-US" sz="800" dirty="0">
                          <a:solidFill>
                            <a:schemeClr val="dk1"/>
                          </a:solidFill>
                          <a:latin typeface="Barlow Light"/>
                          <a:ea typeface="Barlow Light"/>
                          <a:cs typeface="Barlow Light"/>
                          <a:sym typeface="Barlow Light"/>
                        </a:rPr>
                        <a:t>Requirement Analysis</a:t>
                      </a: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9E44"/>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9E44"/>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extLst>
                  <a:ext uri="{0D108BD9-81ED-4DB2-BD59-A6C34878D82A}">
                    <a16:rowId xmlns:a16="http://schemas.microsoft.com/office/drawing/2014/main" val="10003"/>
                  </a:ext>
                </a:extLst>
              </a:tr>
              <a:tr h="328462">
                <a:tc>
                  <a:txBody>
                    <a:bodyPr/>
                    <a:lstStyle/>
                    <a:p>
                      <a:pPr marL="0" lvl="0" indent="0" algn="r" rtl="0">
                        <a:spcBef>
                          <a:spcPts val="0"/>
                        </a:spcBef>
                        <a:spcAft>
                          <a:spcPts val="0"/>
                        </a:spcAft>
                        <a:buClr>
                          <a:schemeClr val="dk1"/>
                        </a:buClr>
                        <a:buSzPts val="1100"/>
                        <a:buFont typeface="Arial"/>
                        <a:buNone/>
                      </a:pPr>
                      <a:r>
                        <a:rPr lang="en" sz="800" dirty="0">
                          <a:solidFill>
                            <a:schemeClr val="dk1"/>
                          </a:solidFill>
                          <a:latin typeface="Barlow Light"/>
                          <a:ea typeface="Barlow Light"/>
                          <a:cs typeface="Barlow Light"/>
                          <a:sym typeface="Barlow Light"/>
                        </a:rPr>
                        <a:t>Develop Wireframes</a:t>
                      </a: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28462">
                <a:tc>
                  <a:txBody>
                    <a:bodyPr/>
                    <a:lstStyle/>
                    <a:p>
                      <a:pPr marL="0" lvl="0" indent="0" algn="r" rtl="0">
                        <a:spcBef>
                          <a:spcPts val="0"/>
                        </a:spcBef>
                        <a:spcAft>
                          <a:spcPts val="0"/>
                        </a:spcAft>
                        <a:buClr>
                          <a:schemeClr val="dk1"/>
                        </a:buClr>
                        <a:buSzPts val="1100"/>
                        <a:buFont typeface="Arial"/>
                        <a:buNone/>
                      </a:pPr>
                      <a:r>
                        <a:rPr lang="en" sz="800" dirty="0">
                          <a:solidFill>
                            <a:schemeClr val="dk1"/>
                          </a:solidFill>
                          <a:latin typeface="Barlow Light"/>
                          <a:ea typeface="Barlow Light"/>
                          <a:cs typeface="Barlow Light"/>
                          <a:sym typeface="Barlow Light"/>
                        </a:rPr>
                        <a:t>D</a:t>
                      </a:r>
                      <a:r>
                        <a:rPr lang="en-US" sz="800" dirty="0">
                          <a:solidFill>
                            <a:schemeClr val="dk1"/>
                          </a:solidFill>
                          <a:latin typeface="Barlow Light"/>
                          <a:ea typeface="Barlow Light"/>
                          <a:cs typeface="Barlow Light"/>
                          <a:sym typeface="Barlow Light"/>
                        </a:rPr>
                        <a:t>e</a:t>
                      </a:r>
                      <a:r>
                        <a:rPr lang="en" sz="800" dirty="0">
                          <a:solidFill>
                            <a:schemeClr val="dk1"/>
                          </a:solidFill>
                          <a:latin typeface="Barlow Light"/>
                          <a:ea typeface="Barlow Light"/>
                          <a:cs typeface="Barlow Light"/>
                          <a:sym typeface="Barlow Light"/>
                        </a:rPr>
                        <a:t>velop Smart Contracts (Solidity)</a:t>
                      </a: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l"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l"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9E44"/>
                    </a:solidFill>
                  </a:tcPr>
                </a:tc>
                <a:tc>
                  <a:txBody>
                    <a:bodyPr/>
                    <a:lstStyle/>
                    <a:p>
                      <a:pPr marL="0" lvl="0" indent="0" algn="l"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9E44"/>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9E44"/>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9E44"/>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9E44"/>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extLst>
                  <a:ext uri="{0D108BD9-81ED-4DB2-BD59-A6C34878D82A}">
                    <a16:rowId xmlns:a16="http://schemas.microsoft.com/office/drawing/2014/main" val="10005"/>
                  </a:ext>
                </a:extLst>
              </a:tr>
              <a:tr h="328462">
                <a:tc>
                  <a:txBody>
                    <a:bodyPr/>
                    <a:lstStyle/>
                    <a:p>
                      <a:pPr marL="0" lvl="0" indent="0" algn="r" rtl="0">
                        <a:spcBef>
                          <a:spcPts val="0"/>
                        </a:spcBef>
                        <a:spcAft>
                          <a:spcPts val="0"/>
                        </a:spcAft>
                        <a:buClr>
                          <a:schemeClr val="dk1"/>
                        </a:buClr>
                        <a:buSzPts val="1100"/>
                        <a:buFont typeface="Arial"/>
                        <a:buNone/>
                      </a:pPr>
                      <a:r>
                        <a:rPr lang="en" sz="800" dirty="0">
                          <a:solidFill>
                            <a:schemeClr val="dk1"/>
                          </a:solidFill>
                          <a:latin typeface="Barlow Light"/>
                          <a:ea typeface="Barlow Light"/>
                          <a:cs typeface="Barlow Light"/>
                          <a:sym typeface="Barlow Light"/>
                        </a:rPr>
                        <a:t>Develop User Interface</a:t>
                      </a: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4093"/>
                    </a:solidFill>
                  </a:tcPr>
                </a:tc>
                <a:tc>
                  <a:txBody>
                    <a:bodyPr/>
                    <a:lstStyle/>
                    <a:p>
                      <a:pPr marL="0" lvl="0" indent="0" algn="l"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4093"/>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4093"/>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4093"/>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41225F"/>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328462">
                <a:tc>
                  <a:txBody>
                    <a:bodyPr/>
                    <a:lstStyle/>
                    <a:p>
                      <a:pPr marL="0" lvl="0" indent="0" algn="r" rtl="0">
                        <a:spcBef>
                          <a:spcPts val="0"/>
                        </a:spcBef>
                        <a:spcAft>
                          <a:spcPts val="0"/>
                        </a:spcAft>
                        <a:buClr>
                          <a:schemeClr val="dk1"/>
                        </a:buClr>
                        <a:buSzPts val="1100"/>
                        <a:buFont typeface="Arial"/>
                        <a:buNone/>
                      </a:pPr>
                      <a:r>
                        <a:rPr lang="en" sz="800" dirty="0">
                          <a:solidFill>
                            <a:schemeClr val="dk1"/>
                          </a:solidFill>
                          <a:latin typeface="Barlow Light"/>
                          <a:ea typeface="Barlow Light"/>
                          <a:cs typeface="Barlow Light"/>
                          <a:sym typeface="Barlow Light"/>
                        </a:rPr>
                        <a:t>Integration</a:t>
                      </a: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l"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l"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l"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4093"/>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4093"/>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4093"/>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FFFFFF">
                        <a:alpha val="9800"/>
                      </a:srgbClr>
                    </a:solidFill>
                  </a:tcPr>
                </a:tc>
                <a:extLst>
                  <a:ext uri="{0D108BD9-81ED-4DB2-BD59-A6C34878D82A}">
                    <a16:rowId xmlns:a16="http://schemas.microsoft.com/office/drawing/2014/main" val="10007"/>
                  </a:ext>
                </a:extLst>
              </a:tr>
              <a:tr h="328462">
                <a:tc>
                  <a:txBody>
                    <a:bodyPr/>
                    <a:lstStyle/>
                    <a:p>
                      <a:pPr marL="0" lvl="0" indent="0" algn="r" rtl="0">
                        <a:spcBef>
                          <a:spcPts val="0"/>
                        </a:spcBef>
                        <a:spcAft>
                          <a:spcPts val="0"/>
                        </a:spcAft>
                        <a:buClr>
                          <a:schemeClr val="dk1"/>
                        </a:buClr>
                        <a:buSzPts val="1100"/>
                        <a:buFont typeface="Arial"/>
                        <a:buNone/>
                      </a:pPr>
                      <a:r>
                        <a:rPr lang="en" sz="800" dirty="0">
                          <a:solidFill>
                            <a:schemeClr val="dk1"/>
                          </a:solidFill>
                          <a:latin typeface="Barlow Light"/>
                          <a:ea typeface="Barlow Light"/>
                          <a:cs typeface="Barlow Light"/>
                          <a:sym typeface="Barlow Light"/>
                        </a:rPr>
                        <a:t>Testing</a:t>
                      </a: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C06EE2"/>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C06EE2"/>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C06EE2"/>
                    </a:solidFill>
                  </a:tcPr>
                </a:tc>
                <a:extLst>
                  <a:ext uri="{0D108BD9-81ED-4DB2-BD59-A6C34878D82A}">
                    <a16:rowId xmlns:a16="http://schemas.microsoft.com/office/drawing/2014/main" val="10008"/>
                  </a:ext>
                </a:extLst>
              </a:tr>
              <a:tr h="328462">
                <a:tc>
                  <a:txBody>
                    <a:bodyPr/>
                    <a:lstStyle/>
                    <a:p>
                      <a:pPr marL="0" lvl="0" indent="0" algn="r" rtl="0">
                        <a:spcBef>
                          <a:spcPts val="0"/>
                        </a:spcBef>
                        <a:spcAft>
                          <a:spcPts val="0"/>
                        </a:spcAft>
                        <a:buClr>
                          <a:schemeClr val="dk1"/>
                        </a:buClr>
                        <a:buSzPts val="1100"/>
                        <a:buFont typeface="Arial"/>
                        <a:buNone/>
                      </a:pPr>
                      <a:r>
                        <a:rPr lang="en" sz="800" dirty="0">
                          <a:solidFill>
                            <a:schemeClr val="dk1"/>
                          </a:solidFill>
                          <a:latin typeface="Barlow Light"/>
                          <a:ea typeface="Barlow Light"/>
                          <a:cs typeface="Barlow Light"/>
                          <a:sym typeface="Barlow Light"/>
                        </a:rPr>
                        <a:t>Submission</a:t>
                      </a: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rgbClr val="FFFFFF"/>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9800"/>
                      </a:srgbClr>
                    </a:solidFill>
                  </a:tcPr>
                </a:tc>
                <a:tc>
                  <a:txBody>
                    <a:bodyPr/>
                    <a:lstStyle/>
                    <a:p>
                      <a:pPr marL="0" lvl="0" indent="0" algn="ctr" rtl="0">
                        <a:spcBef>
                          <a:spcPts val="0"/>
                        </a:spcBef>
                        <a:spcAft>
                          <a:spcPts val="0"/>
                        </a:spcAft>
                        <a:buNone/>
                      </a:pPr>
                      <a:endParaRPr sz="800" dirty="0">
                        <a:solidFill>
                          <a:schemeClr val="dk1"/>
                        </a:solidFill>
                        <a:latin typeface="Barlow Light"/>
                        <a:ea typeface="Barlow Light"/>
                        <a:cs typeface="Barlow Light"/>
                        <a:sym typeface="Barlow Light"/>
                      </a:endParaRPr>
                    </a:p>
                  </a:txBody>
                  <a:tcPr marL="91425" marR="91425" marT="45700" marB="4570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dk2"/>
                      </a:solidFill>
                      <a:prstDash val="solid"/>
                      <a:round/>
                      <a:headEnd type="none" w="sm" len="sm"/>
                      <a:tailEnd type="none" w="sm" len="sm"/>
                    </a:lnB>
                    <a:solidFill>
                      <a:srgbClr val="FF9E44"/>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818310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6FE619-E7B7-4565-AD0C-BDA08B14537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pic>
        <p:nvPicPr>
          <p:cNvPr id="4" name="Picture 3">
            <a:extLst>
              <a:ext uri="{FF2B5EF4-FFF2-40B4-BE49-F238E27FC236}">
                <a16:creationId xmlns:a16="http://schemas.microsoft.com/office/drawing/2014/main" id="{342AB2E6-5F7E-4F95-9D91-5417F0D4D157}"/>
              </a:ext>
            </a:extLst>
          </p:cNvPr>
          <p:cNvPicPr>
            <a:picLocks noChangeAspect="1"/>
          </p:cNvPicPr>
          <p:nvPr/>
        </p:nvPicPr>
        <p:blipFill>
          <a:blip r:embed="rId2"/>
          <a:stretch>
            <a:fillRect/>
          </a:stretch>
        </p:blipFill>
        <p:spPr>
          <a:xfrm>
            <a:off x="0" y="0"/>
            <a:ext cx="9144000" cy="5143500"/>
          </a:xfrm>
          <a:prstGeom prst="rect">
            <a:avLst/>
          </a:prstGeom>
        </p:spPr>
      </p:pic>
      <p:sp>
        <p:nvSpPr>
          <p:cNvPr id="5" name="TextBox 4">
            <a:extLst>
              <a:ext uri="{FF2B5EF4-FFF2-40B4-BE49-F238E27FC236}">
                <a16:creationId xmlns:a16="http://schemas.microsoft.com/office/drawing/2014/main" id="{60C8DD47-22DE-4719-A07E-68ADFB7C402A}"/>
              </a:ext>
            </a:extLst>
          </p:cNvPr>
          <p:cNvSpPr txBox="1"/>
          <p:nvPr/>
        </p:nvSpPr>
        <p:spPr>
          <a:xfrm>
            <a:off x="99391" y="245165"/>
            <a:ext cx="2657061" cy="523220"/>
          </a:xfrm>
          <a:prstGeom prst="rect">
            <a:avLst/>
          </a:prstGeom>
          <a:noFill/>
        </p:spPr>
        <p:txBody>
          <a:bodyPr wrap="square" rtlCol="0">
            <a:spAutoFit/>
          </a:bodyPr>
          <a:lstStyle/>
          <a:p>
            <a:r>
              <a:rPr lang="en-US" sz="2800" dirty="0">
                <a:latin typeface="Barlow Light" panose="020B0604020202020204" charset="0"/>
              </a:rPr>
              <a:t>FLOW DIAGRAM</a:t>
            </a:r>
          </a:p>
        </p:txBody>
      </p:sp>
    </p:spTree>
    <p:extLst>
      <p:ext uri="{BB962C8B-B14F-4D97-AF65-F5344CB8AC3E}">
        <p14:creationId xmlns:p14="http://schemas.microsoft.com/office/powerpoint/2010/main" val="328457026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ART_0" val="eyIkaWQiOiIxIiwiQ3VsdHVyZUluZm9OYW1lIjoiZW4tVVMiLCJTdHlsZU5hbWUiOm51bGwsIlZlcnNpb24iOnsiJGlkIjoiMiIsIlZlcnNpb24iOiIzLjMuMiIsIk9yaWdpbmFsQXNzZW1ibHlWZXJzaW9uIjoiNS4wMS4wMC4wMCIsIkVkaXRpb24iOiJGcmVlIiwiSXNQbHVzRWRpdGlvbiI6ZmFsc2UsIklzUHJvRWRpdGlvbiI6ZmFsc2V9LCJFZmZlY3QiOjEsIlN0eWxlIjp7IiRpZCI6IjMiLCJUaW1lYmFuZFN0eWxlIjp7IiRpZCI6IjQiLCJTY2FsZU1hcmtpbmciOjAsIlNoYXBlIjozLCJTaGFwZVN0eWxlIjp7IiRpZCI6IjUiLCJNYXJnaW4iOnsiJGlkIjoiNiIsIlRvcCI6MCwiTGVmdCI6MTAsIlJpZ2h0IjoxMCwiQm90dG9tIjowfSwiUGFkZGluZyI6eyIkaWQiOiI3IiwiVG9wIjozLCJMZWZ0IjowLCJSaWdodCI6MCwiQm90dG9tIjozfSwiQmFja2dyb3VuZCI6eyIkaWQiOiI4IiwiQ29sb3IiOnsiJGlkIjoiOSIsIkEiOjI1NSwiUiI6MTc4LCJHIjoxNzgsIkIiOjE3OH19LCJJc1Zpc2libGUiOnRydWUsIldpZHRoIjowLjAsIkhlaWdodCI6Mz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UmlnaHRFbmRDYXBzU3R5bGUiOnsiJGlkIjoiMTMiLCJGb250U2V0dGluZ3MiOnsiJGlkIjoiMTQiLCJGb250U2l6ZSI6MTgsIkZvbnROYW1lIjoiQ2FsaWJyaSIsIklzQm9sZCI6dHJ1ZSwiSXNJdGFsaWMiOmZhbHNlLCJJc1VuZGVybGluZWQiOmZhbHNlLCJQYXJlbnRTdHlsZSI6bnVsbH0sIkF1dG9TaXplIjowLCJGb3JlZ3JvdW5kIjp7IiRpZCI6IjE1IiwiQ29sb3IiOnsiJGlkIjoiMTYiLCJBIjoyNTUsIlIiOjIzNywiRyI6MTI1LCJCIjo0OX19LCJNYXhXaWR0aCI6IkluZmluaXR5IiwiTWF4SGVpZ2h0IjoiSW5maW5pdHkiLCJTbWFydEZvcmVncm91bmRJc0FjdGl2ZSI6ZmFsc2UsIkhvcml6b250YWxBbGlnbm1lbnQiOjAsIlZlcnRpY2FsQWxpZ25tZW50IjowLCJTbWFydEZvcmVncm91bmQiOm51bGwsIkJhY2tncm91bmRGaWxsVHlwZSI6MCwiTWFyZ2luIjp7IiRpZCI6IjE3IiwiVG9wIjowLCJMZWZ0IjowLCJSaWdodCI6MjAsIkJvdHRvbSI6MH0sIlBhZGRpbmciOnsiJGlkIjoiMTgiLCJUb3AiOjAsIkxlZnQiOjAsIlJpZ2h0IjowLCJCb3R0b20iOjB9LCJCYWNrZ3JvdW5kIjp7IiRpZCI6IjE5IiwiQ29sb3IiOnsiJGlkIjoiMjAiLCJBIjo4OSwiUiI6MCwiRyI6MCwiQiI6MH19LCJJc1Zpc2libGUiOnRydWUsIldpZHRoIjowLjAsIkhlaWdodCI6MC4wLCJCb3JkZXJTdHlsZSI6bnVsbCwiUGFyZW50U3R5bGUiOm51bGx9LCJMZWZ0RW5kQ2Fwc1N0eWxlIjp7IiRpZCI6IjIxIiwiRm9udFNldHRpbmdzIjp7IiRpZCI6IjIyIiwiRm9udFNpemUiOjE4LCJGb250TmFtZSI6IkNhbGlicmkiLCJJc0JvbGQiOnRydWUsIklzSXRhbGljIjpmYWxzZSwiSXNVbmRlcmxpbmVkIjpmYWxzZSwiUGFyZW50U3R5bGUiOm51bGx9LCJBdXRvU2l6ZSI6MCwiRm9yZWdyb3VuZCI6eyIkaWQiOiIyMyIsIkNvbG9yIjp7IiRpZCI6IjI0IiwiQSI6MjU1LCJSIjoyMzcsIkciOjEyNSwiQiI6NDl9fSwiTWF4V2lkdGgiOiJJbmZpbml0eSIsIk1heEhlaWdodCI6IkluZmluaXR5IiwiU21hcnRGb3JlZ3JvdW5kSXNBY3RpdmUiOmZhbHNlLCJIb3Jpem9udGFsQWxpZ25tZW50IjowLCJWZXJ0aWNhbEFsaWdubWVudCI6MCwiU21hcnRGb3JlZ3JvdW5kIjpudWxsLCJCYWNrZ3JvdW5kRmlsbFR5cGUiOjAsIk1hcmdpbiI6eyIkaWQiOiIyNSIsIlRvcCI6MCwiTGVmdCI6MjAsIlJpZ2h0IjowLCJCb3R0b20iOjB9LCJQYWRkaW5nIjp7IiRpZCI6IjI2IiwiVG9wIjowLCJMZWZ0IjowLCJSaWdodCI6MCwiQm90dG9tIjowfSwiQmFja2dyb3VuZCI6eyIkaWQiOiIyNyIsIkNvbG9yIjp7IiRyZWYiOiIyMCJ9fSwiSXNWaXNpYmxlIjpmYWxzZSwiV2lkdGgiOjAuMCwiSGVpZ2h0IjowLjAsIkJvcmRlclN0eWxlIjpudWxsLCJQYXJlbnRTdHlsZSI6bnVsbH0sIlRvZGF5VGV4dFN0eWxlIjp7IiRpZCI6IjI4IiwiRm9udFNldHRpbmdzIjp7IiRpZCI6IjI5IiwiRm9udFNpemUiOjEyLCJGb250TmFtZSI6IkNhbGlicmkiLCJJc0JvbGQiOmZhbHNlLCJJc0l0YWxpYyI6ZmFsc2UsIklzVW5kZXJsaW5lZCI6ZmFsc2UsIlBhcmVudFN0eWxlIjpudWxsfSwiQXV0b1NpemUiOjAsIkZvcmVncm91bmQiOnsiJGlkIjoiMzAiLCJDb2xvciI6eyIkaWQiOiIzMSIsIkEiOjI1NSwiUiI6MCwiRyI6MCwiQiI6MH19LCJNYXhXaWR0aCI6MjAwLjAsIk1heEhlaWdodCI6IkluZmluaXR5IiwiU21hcnRGb3JlZ3JvdW5kSXNBY3RpdmUiOmZhbHNlLCJIb3Jpem9udGFsQWxpZ25tZW50IjowLCJWZXJ0aWNhbEFsaWdubWVudCI6MCwiU21hcnRGb3JlZ3JvdW5kIjpudWxsLCJCYWNrZ3JvdW5kRmlsbFR5cGUiOjAsIk1hcmdpbiI6eyIkaWQiOiIzMiIsIlRvcCI6MCwiTGVmdCI6MCwiUmlnaHQiOjAsIkJvdHRvbSI6MH0sIlBhZGRpbmciOnsiJGlkIjoiMzMiLCJUb3AiOjAsIkxlZnQiOjAsIlJpZ2h0IjowLCJCb3R0b20iOjB9LCJCYWNrZ3JvdW5kIjp7IiRpZCI6IjM0IiwiQ29sb3IiOnsiJHJlZiI6IjIwIn19LCJJc1Zpc2libGUiOmZhbHN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mYWxzZSwiU2VnbWVudFNlcGFyYXRvck9wYWNpdHkiOjMwLCJGb250U2V0dGluZ3MiOnsiJGlkIjoiNDEiLCJGb250U2l6ZSI6MTIsIkZvbnROYW1lIjoiQ2FsaWJyaSIsIklzQm9sZCI6ZmFsc2UsIklzSXRhbGljIjpmYWxzZSwiSXNVbmRlcmxpbmVkIjpmYWxzZSwiUGFyZW50U3R5bGUiOm51bGx9LCJBdXRvU2l6ZSI6MCwiRm9yZWdyb3VuZCI6eyIkaWQiOiI0MiIsIkNvbG9yIjp7IiRpZCI6IjQzIiwiQSI6MjU1LCJSIjowLCJHIjowLCJCIjowfX0sIk1heFdpZHRoIjoyMDAuMCwiTWF4SGVpZ2h0IjoiSW5maW5pdHkiLCJTbWFydEZvcmVncm91bmRJc0FjdGl2ZSI6ZmFsc2UsIkhvcml6b250YWxBbGlnbm1lbnQiOjAsIlZlcnRpY2FsQWxpZ25tZW50IjoxLCJTbWFydEZvcmVncm91bmQiOm51bGwsIkJhY2tncm91bmRGaWxsVHlwZSI6M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NzcsIlIiOjI1NSwiRyI6MTkyLCJCIjowfX0sIkFwcGVuZFllYXJPblllYXJDaGFuZ2UiOnRydWUsIkVsYXBzZWRUaW1lRm9ybWF0IjoxLCJUb2RheU1hcmtlclBvc2l0aW9uIjowLCJRdWlja1Bvc2l0aW9uIjozLCJBYnNvbHV0ZVBvc2l0aW9uIjozMzQuODAyMTI0LCJNYXJnaW4iOnsiJGlkIjoiNDkiLCJUb3AiOjAsIkxlZnQiOjEwLCJSaWdodCI6MTAsIkJvdHRvbSI6MH0sIlBhZGRpbmciOnsiJGlkIjoiNTAiLCJUb3AiOjAsIkxlZnQiOjAsIlJpZ2h0IjowLCJCb3R0b20iOjB9LCJCYWNrZ3JvdW5kIjp7IiRpZCI6IjUxIiwiQ29sb3IiOnsiJGlkIjoiNTIiLCJBIjoyNTUsIlIiOjE3OCwiRyI6MTc4LCJCIjoxNzh9fSwiSXNWaXNpYmxlIjp0cnVlLCJXaWR0aCI6MC4wLCJIZWlnaHQiOjAuMCwiQm9yZGVyU3R5bGUiOm51bGwsIlBhcmVudFN0eWxlIjpudWxsfSwiRGVmYXVsdE1pbGVzdG9uZVN0eWxlIjp7IiRpZCI6IjUzIiwiU2hhcGUiOjcsIkNvbm5lY3Rvck1hcmdpbiI6eyIkaWQiOiI1NCIsIlRvcCI6MCwiTGVmdCI6MiwiUmlnaHQiOjIsIkJvdHRvbSI6MH0sIkNvbm5lY3RvclN0eWxlIjp7IiRpZCI6IjU1IiwiTGluZUNvbG9yIjp7IiRpZCI6IjU2IiwiJHR5cGUiOiJOTFJFLkNvbW1vbi5Eb20uU29saWRDb2xvckJydXNoLCBOTFJFLkNvbW1vbiIsIkNvbG9yIjp7IiRpZCI6IjU3IiwiQSI6MTI3LCJSIjozMSwiRyI6NzMsIkIiOjEyNn19LCJMaW5lV2VpZ2h0IjoxLjAsIkxpbmVUeXBlIjowLCJQYXJlbnRTdHlsZSI6bnVsbH0sIklzQmVsb3dUaW1lYmFuZCI6ZmFsc2UsIlBvc2l0aW9uT25UYXNrIjowLCJIaWRlRGF0ZSI6ZmFsc2UsIlNoYXBlU2l6ZSI6MSwiU3BhY2luZyI6Mi4wLCJQYWRkaW5nIjp7IiRpZCI6IjU4IiwiVG9wIjo3LCJMZWZ0IjozLCJSaWdodCI6MCwiQm90dG9tIjoyfSwiU2hhcGVTdHlsZSI6eyIkaWQiOiI1OSIsIk1hcmdpbiI6eyIkaWQiOiI2MCIsIlRvcCI6MCwiTGVmdCI6MCwiUmlnaHQiOjAsIkJvdHRvbSI6MH0sIlBhZGRpbmciOnsiJGlkIjoiNjEiLCJUb3AiOjAsIkxlZnQiOjAsIlJpZ2h0IjowLCJCb3R0b20iOjB9LCJCYWNrZ3JvdW5kIjp7IiRpZCI6IjYyIiwiQ29sb3IiOnsiJGlkIjoiNjMiLCJBIjoyNTUsIlIiOjAsIkciOjExNCwiQiI6MTg4fX0sIklzVmlzaWJsZSI6dHJ1ZSwiV2lkdGgiOjE4LjAsIkhlaWdodCI6MjAuMCwiQm9yZGVyU3R5bGUiOnsiJGlkIjoiNjQiLCJMaW5lQ29sb3IiOnsiJGlkIjoiNjUiLCIkdHlwZSI6Ik5MUkUuQ29tbW9uLkRvbS5Tb2xpZENvbG9yQnJ1c2gsIE5MUkUuQ29tbW9uIiwiQ29sb3IiOnsiJGlkIjoiNjYiLCJBIjoyNTUsIlIiOjI1NSwiRyI6MCwiQiI6MH19LCJMaW5lV2VpZ2h0IjowLjAsIkxpbmVUeXBlIjowLCJQYXJlbnRTdHlsZSI6bnVsbH0sIlBhcmVudFN0eWxlIjpudWxsfSwiVGl0bGVTdHlsZSI6eyIkaWQiOiI2NyIsIkZvbnRTZXR0aW5ncyI6eyIkaWQiOiI2OCIsIkZvbnRTaXplIjoxMSwiRm9udE5hbWUiOiJDYWxpYnJpIiwiSXNCb2xkIjp0cnVlLCJJc0l0YWxpYyI6ZmFsc2UsIklzVW5kZXJsaW5lZCI6ZmFsc2UsIlBhcmVudFN0eWxlIjpudWxsfSwiQXV0b1NpemUiOjAsIkZvcmVncm91bmQiOnsiJGlkIjoiNjkiLCJDb2xvciI6eyIkaWQiOiI3MCIsIkEiOjI1NSwiUiI6MCwiRyI6MCwiQiI6MH19LCJNYXhXaWR0aCI6MjAwLjAsIk1heEhlaWdodCI6IkluZmluaXR5IiwiU21hcnRGb3JlZ3JvdW5kSXNBY3RpdmUiOmZhbHNlLCJIb3Jpem9udGFsQWxpZ25tZW50IjoxLCJWZXJ0aWNhbEFsaWdubWVudCI6MCwiU21hcnRGb3JlZ3JvdW5kIjpudWxsLCJCYWNrZ3JvdW5kRmlsbFR5cGUiOjAsIk1hcmdpbiI6eyIkaWQiOiI3MSIsIlRvcCI6MCwiTGVmdCI6MCwiUmlnaHQiOjAsIkJvdHRvbSI6MH0sIlBhZGRpbmciOnsiJGlkIjoiNzIiLCJUb3AiOjAsIkxlZnQiOjAsIlJpZ2h0IjowLCJCb3R0b20iOjB9LCJCYWNrZ3JvdW5kIjp7IiRpZCI6IjczIiwiQ29sb3IiOnsiJHJlZiI6IjIwIn19LCJJc1Zpc2libGUiOnRydWUsIldpZHRoIjowLjAsIkhlaWdodCI6MC4wLCJCb3JkZXJTdHlsZSI6bnVsbCwiUGFyZW50U3R5bGUiOm51bGx9LCJEYXRlU3R5bGUiOnsiJGlkIjoiNzQiLCJGb250U2V0dGluZ3MiOnsiJGlkIjoiNzUiLCJGb250U2l6ZSI6MTAsIkZvbnROYW1lIjoiQ2FsaWJyaSIsIklzQm9sZCI6ZmFsc2UsIklzSXRhbGljIjpmYWxzZSwiSXNVbmRlcmxpbmVkIjpmYWxzZSwiUGFyZW50U3R5bGUiOm51bGx9LCJBdXRvU2l6ZSI6MCwiRm9yZWdyb3VuZCI6eyIkaWQiOiI3NiIsIkNvbG9yIjp7IiRpZCI6Ijc3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3OCIsIlRvcCI6MCwiTGVmdCI6MCwiUmlnaHQiOjAsIkJvdHRvbSI6MH0sIlBhZGRpbmciOnsiJGlkIjoiNzkiLCJUb3AiOjAsIkxlZnQiOjAsIlJpZ2h0IjowLCJCb3R0b20iOjB9LCJCYWNrZ3JvdW5kIjp7IiRpZCI6IjgwIiwiQ29sb3IiOnsiJHJlZiI6IjIwIn19LCJJc1Zpc2libGUiOnRydWUsIldpZHRoIjowLjAsIkhlaWdodCI6MC4wLCJCb3JkZXJTdHlsZSI6bnVsbCwiUGFyZW50U3R5bGUiOm51bGx9LCJEYXRlRm9ybWF0Ijp7IiRpZCI6Ijgx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gyIiwiRm9ybWF0IjowLCJJc1Zpc2libGUiOmZhbHNlLCJMYXN0S25vd25WaXNpYmlsaXR5U3RhdGUiOmZhbHNlfSwiSXNWaXNpYmxlIjp0cnVlLCJQYXJlbnRTdHlsZSI6bnVsbH0sIkRlZmF1bHRUYXNrU3R5bGUiOnsiJGlkIjoiODMiLCJTaGFwZSI6MCwiU2hhcGVUaGlja25lc3MiOjIsIkR1cmF0aW9uRm9ybWF0IjowLCJJbmNsdWRlTm9uV29ya2luZ0RheXNJbkR1cmF0aW9uIjpmYWxzZSwiUGVyY2VudGFnZUNvbXBsZXRlU3R5bGUiOnsiJGlkIjoiODQiLCJGb250U2V0dGluZ3MiOnsiJGlkIjoiODUiLCJGb250U2l6ZSI6MTAsIkZvbnROYW1lIjoiQ2FsaWJyaSIsIklzQm9sZCI6ZmFsc2UsIklzSXRhbGljIjpmYWxzZSwiSXNVbmRlcmxpbmVkIjpmYWxzZSwiUGFyZW50U3R5bGUiOm51bGx9LCJBdXRvU2l6ZSI6MCwiRm9yZWdyb3VuZCI6eyIkaWQiOiI4NiIsIkNvbG9yIjp7IiRpZCI6Ijg3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ODgiLCJUb3AiOjAsIkxlZnQiOjAsIlJpZ2h0IjowLCJCb3R0b20iOjB9LCJQYWRkaW5nIjp7IiRpZCI6Ijg5IiwiVG9wIjowLCJMZWZ0IjowLCJSaWdodCI6MCwiQm90dG9tIjowfSwiQmFja2dyb3VuZCI6eyIkaWQiOiI5MCIsIkNvbG9yIjp7IiRyZWYiOiIyMCJ9fSwiSXNWaXNpYmxlIjp0cnVlLCJXaWR0aCI6MC4wLCJIZWlnaHQiOjAuMCwiQm9yZGVyU3R5bGUiOm51bGwsIlBhcmVudFN0eWxlIjpudWxsfSwiRHVyYXRpb25TdHlsZSI6eyIkaWQiOiI5MSIsIkZvbnRTZXR0aW5ncyI6eyIkaWQiOiI5MiIsIkZvbnRTaXplIjoxMCwiRm9udE5hbWUiOiJDYWxpYnJpIiwiSXNCb2xkIjpmYWxzZSwiSXNJdGFsaWMiOmZhbHNlLCJJc1VuZGVybGluZWQiOmZhbHNlLCJQYXJlbnRTdHlsZSI6bnVsbH0sIkF1dG9TaXplIjowLCJGb3JlZ3JvdW5kIjp7IiRpZCI6IjkzIiwiQ29sb3IiOnsiJGlkIjoiOTQ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5NSIsIlRvcCI6MCwiTGVmdCI6MCwiUmlnaHQiOjAsIkJvdHRvbSI6MH0sIlBhZGRpbmciOnsiJGlkIjoiOTYiLCJUb3AiOjAsIkxlZnQiOjAsIlJpZ2h0IjowLCJCb3R0b20iOjB9LCJCYWNrZ3JvdW5kIjp7IiRpZCI6Ijk3IiwiQ29sb3IiOnsiJHJlZiI6IjIwIn19LCJJc1Zpc2libGUiOnRydWUsIldpZHRoIjowLjAsIkhlaWdodCI6MC4wLCJCb3JkZXJTdHlsZSI6bnVsbCwiUGFyZW50U3R5bGUiOm51bGx9LCJIb3Jpem9udGFsQ29ubmVjdG9yU3R5bGUiOnsiJGlkIjoiOTgiLCJMaW5lQ29sb3IiOnsiJGlkIjoiOTkiLCIkdHlwZSI6Ik5MUkUuQ29tbW9uLkRvbS5Tb2xpZENvbG9yQnJ1c2gsIE5MUkUuQ29tbW9uIiwiQ29sb3IiOnsiJGlkIjoiMTAwIiwiQSI6MjU1LCJSIjoyMDQsIkciOjIwNCwiQiI6MjA0fX0sIkxpbmVXZWlnaHQiOjEuMCwiTGluZVR5cGUiOjAsIlBhcmVudFN0eWxlIjpudWxsfSwiVmVydGljYWxDb25uZWN0b3JTdHlsZSI6eyIkaWQiOiIxMDEiLCJMaW5lQ29sb3IiOnsiJGlkIjoiMTAyIiwiJHR5cGUiOiJOTFJFLkNvbW1vbi5Eb20uU29saWRDb2xvckJydXNoLCBOTFJFLkNvbW1vbiIsIkNvbG9yIjp7IiRpZCI6IjEwMyIsIkEiOjI1NSwiUiI6MjA0LCJHIjoyMDQsIkIiOjIwNH19LCJMaW5lV2VpZ2h0IjoxLjAsIkxpbmVUeXBlIjowLCJQYXJlbnRTdHlsZSI6bnVsbH0sIk1hcmdpbiI6bnVsbCwiU3RhcnREYXRlUG9zaXRpb24iOjQsIkVuZERhdGVQb3NpdGlvbiI6NCwiRGF0ZUlzVmlzaWJsZSI6dHJ1ZSwiVGl0bGVQb3NpdGlvbiI6MiwiRHVyYXRpb25Qb3NpdGlvbiI6NiwiUGVyY2VudGFnZUNvbXBsZXRlZFBvc2l0aW9uIjo2LCJTcGFjaW5nIjo1LCJJc0JlbG93VGltZWJhbmQiOmZhbHNlLCJQZXJjZW50YWdlQ29tcGxldGVTaGFwZU9wYWNpdHkiOjM1LCJTaGFwZVN0eWxlIjp7IiRpZCI6IjEwNCIsIk1hcmdpbiI6eyIkaWQiOiIxMDUiLCJUb3AiOjAsIkxlZnQiOjQsIlJpZ2h0Ijo0LCJCb3R0b20iOjB9LCJQYWRkaW5nIjp7IiRpZCI6IjEwNiIsIlRvcCI6MCwiTGVmdCI6MCwiUmlnaHQiOjAsIkJvdHRvbSI6MH0sIkJhY2tncm91bmQiOnsiJGlkIjoiMTA3IiwiQ29sb3IiOnsiJGlkIjoiMTA4IiwiQSI6MjU1LCJSIjowLCJHIjoxMTQsIkIiOjE4OH19LCJJc1Zpc2libGUiOnRydWUsIldpZHRoIjowLjAsIkhlaWdodCI6MjIuMCwiQm9yZGVyU3R5bGUiOnsiJGlkIjoiMTA5IiwiTGluZUNvbG9yIjp7IiRpZCI6IjExMCIsIiR0eXBlIjoiTkxSRS5Db21tb24uRG9tLlNvbGlkQ29sb3JCcnVzaCwgTkxSRS5Db21tb24iLCJDb2xvciI6eyIkaWQiOiIxMTEiLCJBIjoyNTUsIlIiOjI1NSwiRyI6MCwiQiI6MH19LCJMaW5lV2VpZ2h0IjowLjAsIkxpbmVUeXBlIjowLCJQYXJlbnRTdHlsZSI6bnVsbH0sIlBhcmVudFN0eWxlIjpudWxsfSwiVGl0bGVTdHlsZSI6eyIkaWQiOiIxMTIiLCJGb250U2V0dGluZ3MiOnsiJGlkIjoiMTEzIiwiRm9udFNpemUiOjExLCJGb250TmFtZSI6IkNhbGlicmkiLCJJc0JvbGQiOnRydWUsIklzSXRhbGljIjpmYWxzZSwiSXNVbmRlcmxpbmVkIjpmYWxzZSwiUGFyZW50U3R5bGUiOm51bGx9LCJBdXRvU2l6ZSI6MCwiRm9yZWdyb3VuZCI6eyIkaWQiOiIxMTQiLCJDb2xvciI6eyIkaWQiOiIxMTUiLCJBIjoyNTUsIlIiOjAsIkciOjAsIkIiOjB9fSwiTWF4V2lkdGgiOjk2MC4wLCJNYXhIZWlnaHQiOiJJbmZpbml0eSIsIlNtYXJ0Rm9yZWdyb3VuZElzQWN0aXZlIjpmYWxzZSwiSG9yaXpvbnRhbEFsaWdubWVudCI6MSwiVmVydGljYWxBbGlnbm1lbnQiOjAsIlNtYXJ0Rm9yZWdyb3VuZCI6bnVsbCwiQmFja2dyb3VuZEZpbGxUeXBlIjowLCJNYXJnaW4iOnsiJGlkIjoiMTE2IiwiVG9wIjowLCJMZWZ0IjowLCJSaWdodCI6MCwiQm90dG9tIjowfSwiUGFkZGluZyI6eyIkaWQiOiIxMTciLCJUb3AiOjAsIkxlZnQiOjAsIlJpZ2h0IjowLCJCb3R0b20iOjB9LCJCYWNrZ3JvdW5kIjp7IiRpZCI6IjExOCIsIkNvbG9yIjp7IiRyZWYiOiIyMCJ9fSwiSXNWaXNpYmxlIjp0cnVlLCJXaWR0aCI6MC4wLCJIZWlnaHQiOjAuMCwiQm9yZGVyU3R5bGUiOm51bGwsIlBhcmVudFN0eWxlIjpudWxsfSwiRGF0ZVN0eWxlIjp7IiRpZCI6IjExOSIsIkZvbnRTZXR0aW5ncyI6eyIkaWQiOiIxMjAiLCJGb250U2l6ZSI6MTAsIkZvbnROYW1lIjoiQ2FsaWJyaSIsIklzQm9sZCI6ZmFsc2UsIklzSXRhbGljIjpmYWxzZSwiSXNVbmRlcmxpbmVkIjpmYWxzZSwiUGFyZW50U3R5bGUiOm51bGx9LCJBdXRvU2l6ZSI6MCwiRm9yZWdyb3VuZCI6eyIkaWQiOiIxMjEiLCJDb2xvciI6eyIkaWQiOiIxMjI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EyMyIsIlRvcCI6MCwiTGVmdCI6MCwiUmlnaHQiOjAsIkJvdHRvbSI6MH0sIlBhZGRpbmciOnsiJGlkIjoiMTI0IiwiVG9wIjowLCJMZWZ0IjowLCJSaWdodCI6MCwiQm90dG9tIjowfSwiQmFja2dyb3VuZCI6eyIkaWQiOiIxMjUiLCJDb2xvciI6eyIkcmVmIjoiMjAifX0sIklzVmlzaWJsZSI6dHJ1ZSwiV2lkdGgiOjAuMCwiSGVpZ2h0IjowLjAsIkJvcmRlclN0eWxlIjpudWxsLCJQYXJlbnRTdHlsZSI6bnVsbH0sIkRhdGVGb3JtYXQiOnsiJGlkIjoiMTI2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EyNyIsIkZvcm1hdCI6MCwiSXNWaXNpYmxlIjpmYWxzZSwiTGFzdEtub3duVmlzaWJpbGl0eVN0YXRlIjpmYWxzZX0sIklzVmlzaWJsZSI6dHJ1ZSwiUGFyZW50U3R5bGUiOm51bGwsIl9leHBsaWNpdGx5U2V0Ijp7IiRpZCI6IjEyOCIsIlNoYXBlU3R5bGUiOmZhbHNlLCJUaXRsZVN0eWxlIjpmYWxzZSwiRGF0ZVN0eWxlIjpmYWxzZSwiSG9yaXpvbnRhbENvbm5lY3RvclN0eWxlIjpmYWxzZSwiVmVydGljYWxDb25uZWN0b3JTdHlsZSI6ZmFsc2UsIlBlcmNlbnRhZ2VDb21wbGV0ZVNoYXBlT3BhY2l0eSI6ZmFsc2UsIlNoYXBlIjpmYWxzZSwiU2hhcGVUaGlja25lc3MiOmZhbHNlLCJEdXJhdGlvbkZvcm1hdCI6ZmFsc2UsIkluY2x1ZGVOb25Xb3JraW5nRGF5c0luRHVyYXRpb24iOmZhbHNlLCJNYXJnaW4iOmZhbHNlLCJTdGFydERhdGVQb3NpdGlvbiI6ZmFsc2UsIkVuZERhdGVQb3NpdGlvbiI6ZmFsc2UsIlRpdGxlUG9zaXRpb24iOmZhbHNlLCJEdXJhdGlvblBvc2l0aW9uIjpmYWxzZSwiUGVyY2VudGFnZUNvbXBsZXRlZFBvc2l0aW9uIjpmYWxzZSwiU3BhY2luZyI6ZmFsc2UsIklzQmVsb3dUaW1lYmFuZCI6ZmFsc2UsIkRhdGVGb3JtYXQiOmZhbHNlLCJXZWVrTnVtYmVyaW5nIjpmYWxzZSwiSXNWaXNpYmxlIjpmYWxzZX19LCJHcmlkbGluZVBhbmVsU3R5bGUiOnsiJGlkIjoiMTI5IiwiR3JpZGxpbmVTdHlsZSI6eyIkaWQiOiIxMzAiLCJMaW5lQ29sb3IiOnsiJGlkIjoiMTMxIiwiJHR5cGUiOiJOTFJFLkNvbW1vbi5Eb20uU29saWRDb2xvckJydXNoLCBOTFJFLkNvbW1vbiIsIkNvbG9yIjp7IiRpZCI6IjEzMiIsIkEiOjM4LCJSIjo5MSwiRyI6MTU1LCJCIjoyMTN9fSwiTGluZVdlaWdodCI6MS4wLCJMaW5lVHlwZSI6MCwiUGFyZW50U3R5bGUiOm51bGx9LCJNYXJnaW4iOnsiJGlkIjoiMTMzIiwiVG9wIjowLCJMZWZ0IjowLCJSaWdodCI6MCwiQm90dG9tIjowfSwiUGFkZGluZyI6eyIkaWQiOiIxMzQiLCJUb3AiOjAsIkxlZnQiOjAsIlJpZ2h0IjowLCJCb3R0b20iOjB9LCJCYWNrZ3JvdW5kIjpudWxsLCJJc1Zpc2libGUiOnRydWUsIldpZHRoIjowLjAsIkhlaWdodCI6MC4wLCJCb3JkZXJTdHlsZSI6eyIkaWQiOiIxMzUiLCJMaW5lQ29sb3IiOm51bGwsIkxpbmVXZWlnaHQiOjAuMCwiTGluZVR5cGUiOjAsIlBhcmVudFN0eWxlIjpudWxsfSwiUGFyZW50U3R5bGUiOm51bGx9LCJTaG93RWxhcHNlZFRpbWVHcmFkaWVudFN0eWxlIjp0cnVlLCJEZWZhdWx0U3dpbWxhbmVTdHlsZSI6eyIkaWQiOiIxMzYiLCJIZWFkZXJTdHlsZSI6eyIkaWQiOiIxMzciLCJUZXh0U3R5bGUiOnsiJGlkIjoiMTM4IiwiRm9udFNldHRpbmdzIjp7IiRpZCI6IjEzOSIsIkZvbnRTaXplIjoxMiwiRm9udE5hbWUiOiJDYWxpYnJpIiwiSXNCb2xkIjpmYWxzZSwiSXNJdGFsaWMiOmZhbHNlLCJJc1VuZGVybGluZWQiOmZhbHNlLCJQYXJlbnRTdHlsZSI6bnVsbH0sIkF1dG9TaXplIjowLCJGb3JlZ3JvdW5kIjp7IiRpZCI6IjE0MCIsIkNvbG9yIjp7IiRpZCI6IjE0MSIsIkEiOjI1NSwiUiI6MzIsIkciOjU2LCJCIjoxMDB9fSwiTWF4V2lkdGgiOjAuMCwiTWF4SGVpZ2h0IjowLjAsIlNtYXJ0Rm9yZWdyb3VuZElzQWN0aXZlIjpmYWxzZSwiSG9yaXpvbnRhbEFsaWdubWVudCI6MCwiVmVydGljYWxBbGlnbm1lbnQiOjAsIlNtYXJ0Rm9yZWdyb3VuZCI6bnVsbCwiQmFja2dyb3VuZEZpbGxUeXBlIjowLCJNYXJnaW4iOnsiJGlkIjoiMTQyIiwiVG9wIjowLCJMZWZ0IjowLCJSaWdodCI6MCwiQm90dG9tIjowfSwiUGFkZGluZyI6eyIkaWQiOiIxNDMiLCJUb3AiOjAsIkxlZnQiOjAsIlJpZ2h0IjowLCJCb3R0b20iOjB9LCJCYWNrZ3JvdW5kIjpudWxsLCJJc1Zpc2libGUiOmZhbHNlLCJXaWR0aCI6MC4wLCJIZWlnaHQiOjAuMCwiQm9yZGVyU3R5bGUiOm51bGwsIlBhcmVudFN0eWxlIjpudWxsfSwiUmVjdGFuZ2xlU3R5bGUiOnsiJGlkIjoiMTQ0IiwiTWFyZ2luIjp7IiRpZCI6IjE0NSIsIlRvcCI6MCwiTGVmdCI6MCwiUmlnaHQiOjAsIkJvdHRvbSI6MH0sIlBhZGRpbmciOnsiJGlkIjoiMTQ2IiwiVG9wIjowLCJMZWZ0IjowLCJSaWdodCI6MCwiQm90dG9tIjowfSwiQmFja2dyb3VuZCI6eyIkaWQiOiIxNDciLCJDb2xvciI6eyIkaWQiOiIxNDgiLCJBIjoxMjcsIlIiOjkxLCJHIjoxNTUsIkIiOjIxM319LCJJc1Zpc2libGUiOmZhbHNlLCJXaWR0aCI6MC4wLCJIZWlnaHQiOjAuMCwiQm9yZGVyU3R5bGUiOnsiJGlkIjoiMTQ5IiwiTGluZUNvbG9yIjp7IiRpZCI6IjE1MCIsIiR0eXBlIjoiTkxSRS5Db21tb24uRG9tLlNvbGlkQ29sb3JCcnVzaCwgTkxSRS5Db21tb24iLCJDb2xvciI6eyIkaWQiOiIxNTEiLCJBIjoyNTUsIlIiOjI1NSwiRyI6MCwiQiI6MH19LCJMaW5lV2VpZ2h0IjowLjAsIkxpbmVUeXBlIjowLCJQYXJlbnRTdHlsZSI6bnVsbH0sIlBhcmVudFN0eWxlIjpudWxsfSwiTWFyZ2luIjp7IiRpZCI6IjE1MiIsIlRvcCI6MCwiTGVmdCI6MCwiUmlnaHQiOjAsIkJvdHRvbSI6MH0sIlBhZGRpbmciOnsiJGlkIjoiMTUzIiwiVG9wIjowLCJMZWZ0IjowLCJSaWdodCI6MCwiQm90dG9tIjowfSwiQmFja2dyb3VuZCI6bnVsbCwiSXNWaXNpYmxlIjp0cnVlLCJXaWR0aCI6MC4wLCJIZWlnaHQiOjAuMCwiQm9yZGVyU3R5bGUiOm51bGwsIlBhcmVudFN0eWxlIjpudWxsfSwiQmFja2dyb3VuZFN0eWxlIjp7IiRpZCI6IjE1NCIsIk1hcmdpbiI6eyIkaWQiOiIxNTUiLCJUb3AiOjAsIkxlZnQiOjAsIlJpZ2h0IjowLCJCb3R0b20iOjB9LCJQYWRkaW5nIjp7IiRpZCI6IjE1NiIsIlRvcCI6MCwiTGVmdCI6MCwiUmlnaHQiOjAsIkJvdHRvbSI6MH0sIkJhY2tncm91bmQiOnsiJGlkIjoiMTU3IiwiQ29sb3IiOnsiJGlkIjoiMTU4IiwiQSI6MzgsIlIiOjkxLCJHIjoxNTUsIkIiOjIxM319LCJJc1Zpc2libGUiOnRydWUsIldpZHRoIjowLjAsIkhlaWdodCI6MC4wLCJCb3JkZXJTdHlsZSI6eyIkaWQiOiIxNTkiLCJMaW5lQ29sb3IiOnsiJGlkIjoiMTYwIiwiJHR5cGUiOiJOTFJFLkNvbW1vbi5Eb20uU29saWRDb2xvckJydXNoLCBOTFJFLkNvbW1vbiIsIkNvbG9yIjp7IiRpZCI6IjE2MSIsIkEiOjI1NSwiUiI6MjU1LCJHIjowLCJCIjowfX0sIkxpbmVXZWlnaHQiOjAuMCwiTGluZVR5cGUiOjAsIlBhcmVudFN0eWxlIjpudWxsfSwiUGFyZW50U3R5bGUiOm51bGx9LCJJc0Fib3ZlVGltZWJhbmQiOmZhbHNlLCJNYXJnaW4iOnsiJGlkIjoiMTYyIiwiVG9wIjowLCJMZWZ0IjowLCJSaWdodCI6MCwiQm90dG9tIjowfSwiUGFkZGluZyI6eyIkaWQiOiIxNjMiLCJUb3AiOjAsIkxlZnQiOjAsIlJpZ2h0IjowLCJCb3R0b20iOjB9LCJJc1Zpc2libGUiOnRydWUsIldpZHRoIjowLjAsIkhlaWdodCI6MC4wLCJCb3JkZXJTdHlsZSI6bnVsbCwiUGFyZW50U3R5bGUiOm51bGx9fSwiU2NhbGUiOnsiJGlkIjoiMTY0IiwiU3RhcnREYXRlIjoiMDAwMS0wMS0wMVQwMDowMDowMCIsIkVuZERhdGUiOiIyMDIxLTA0LTA1VDIzOjU5OjAwIiwiRm9ybWF0IjoiZCIsIlR5cGUiOjAsIkF1dG9EYXRlUmFuZ2UiOnRydWUsIldvcmtpbmdEYXlzIjozMSwiRmlzY2FsWWVhciI6eyIkaWQiOiIxNjUiLCJTdGFydE1vbnRoIjoxLCJVc2VTdGFydGluZ1llYXJGb3JOdW1iZXJpbmciOnRydWUsIlNob3dGaXNjYWxZZWFyTGFiZWwiOnRydWV9LCJUb2RheU1hcmtlclRleHQiOiJUb2RheSIsIkF1dG9TY2FsZVR5cGUiOnRydWV9LCJNaWxlc3RvbmVzIjpbeyIkaWQiOiIxNjYiLCJEYXRlIjoiMjAyMS0wNC0wM1QyMzo1OTowMFoiLCJTdHlsZSI6eyIkaWQiOiIxNjciLCJTaGFwZSI6NywiQ29ubmVjdG9yTWFyZ2luIjp7IiRyZWYiOiI1NCJ9LCJDb25uZWN0b3JTdHlsZSI6eyIkaWQiOiIxNjgiLCJMaW5lQ29sb3IiOnsiJGlkIjoiMTY5IiwiJHR5cGUiOiJOTFJFLkNvbW1vbi5Eb20uU29saWRDb2xvckJydXNoLCBOTFJFLkNvbW1vbiIsIkNvbG9yIjp7IiRpZCI6IjE3MCIsIkEiOjEyNywiUiI6MzEsIkciOjczLCJCIjoxMjZ9fSwiTGluZVdlaWdodCI6MS4wLCJMaW5lVHlwZSI6MCwiUGFyZW50U3R5bGUiOm51bGx9LCJJc0JlbG93VGltZWJhbmQiOmZhbHNlLCJQb3NpdGlvbk9uVGFzayI6MCwiSGlkZURhdGUiOmZhbHNlLCJTaGFwZVNpemUiOjEsIlNwYWNpbmciOjIuMCwiUGFkZGluZyI6eyIkcmVmIjoiNTgifSwiU2hhcGVTdHlsZSI6eyIkaWQiOiIxNzEiLCJNYXJnaW4iOnsiJHJlZiI6IjYwIn0sIlBhZGRpbmciOnsiJHJlZiI6IjYxIn0sIkJhY2tncm91bmQiOnsiJGlkIjoiMTcyIiwiQ29sb3IiOnsiJGlkIjoiMTczIiwiQSI6MjU1LCJSIjo5MSwiRyI6MTU1LCJCIjoyMTN9fSwiSXNWaXNpYmxlIjp0cnVlLCJXaWR0aCI6MTguMCwiSGVpZ2h0IjoyMC4wLCJCb3JkZXJTdHlsZSI6eyIkaWQiOiIxNzQiLCJMaW5lQ29sb3IiOnsiJHJlZiI6IjY1In0sIkxpbmVXZWlnaHQiOjAuMCwiTGluZVR5cGUiOjAsIlBhcmVudFN0eWxlIjpudWxsfSwiUGFyZW50U3R5bGUiOm51bGx9LCJUaXRsZVN0eWxlIjp7IiRpZCI6IjE3NSIsIkZvbnRTZXR0aW5ncyI6eyIkaWQiOiIxNzYiLCJGb250U2l6ZSI6MTEsIkZvbnROYW1lIjoiQ2FsaWJyaSIsIklzQm9sZCI6dHJ1ZSwiSXNJdGFsaWMiOmZhbHNlLCJJc1VuZGVybGluZWQiOmZhbHNlLCJQYXJlbnRTdHlsZSI6bnVsbH0sIkF1dG9TaXplIjoyLCJGb3JlZ3JvdW5kIjp7IiRpZCI6IjE3NyIsIkNvbG9yIjp7IiRpZCI6IjE3OCIsIkEiOjI1NSwiUiI6MCwiRyI6MCwiQiI6MH19LCJNYXhXaWR0aCI6NTAuMjUsIk1heEhlaWdodCI6IkluZmluaXR5IiwiU21hcnRGb3JlZ3JvdW5kSXNBY3RpdmUiOmZhbHNlLCJIb3Jpem9udGFsQWxpZ25tZW50IjoxLCJWZXJ0aWNhbEFsaWdubWVudCI6MCwiU21hcnRGb3JlZ3JvdW5kIjpudWxsLCJCYWNrZ3JvdW5kRmlsbFR5cGUiOjAsIk1hcmdpbiI6eyIkcmVmIjoiNzEifSwiUGFkZGluZyI6eyIkcmVmIjoiNzIifSwiQmFja2dyb3VuZCI6eyIkaWQiOiIxNzkiLCJDb2xvciI6eyIkaWQiOiIxODAiLCJBIjowLCJSIjoyNTUsIkciOjI1NSwiQiI6MjU1fX0sIklzVmlzaWJsZSI6dHJ1ZSwiV2lkdGgiOjAuMCwiSGVpZ2h0IjowLjAsIkJvcmRlclN0eWxlIjp7IiRpZCI6IjE4MSIsIkxpbmVDb2xvciI6bnVsbCwiTGluZVdlaWdodCI6MC4wLCJMaW5lVHlwZSI6MCwiUGFyZW50U3R5bGUiOm51bGx9LCJQYXJlbnRTdHlsZSI6bnVsbH0sIkRhdGVTdHlsZSI6eyIkaWQiOiIxODIiLCJGb250U2V0dGluZ3MiOnsiJGlkIjoiMTgzIiwiRm9udFNpemUiOjEwLCJGb250TmFtZSI6IkNhbGlicmkiLCJJc0JvbGQiOmZhbHNlLCJJc0l0YWxpYyI6ZmFsc2UsIklzVW5kZXJsaW5lZCI6ZmFsc2UsIlBhcmVudFN0eWxlIjpudWxsfSwiQXV0b1NpemUiOjAsIkZvcmVncm91bmQiOnsiJGlkIjoiMTg0IiwiQ29sb3IiOnsiJGlkIjoiMTg1IiwiQSI6MjU1LCJSIjo2OCwiRyI6ODQsIkIiOjEwNn19LCJNYXhXaWR0aCI6MjAwLjAsIk1heEhlaWdodCI6IkluZmluaXR5IiwiU21hcnRGb3JlZ3JvdW5kSXNBY3RpdmUiOmZhbHNlLCJIb3Jpem9udGFsQWxpZ25tZW50IjoxLCJWZXJ0aWNhbEFsaWdubWVudCI6MCwiU21hcnRGb3JlZ3JvdW5kIjpudWxsLCJCYWNrZ3JvdW5kRmlsbFR5cGUiOjAsIk1hcmdpbiI6eyIkcmVmIjoiNzgifSwiUGFkZGluZyI6eyIkcmVmIjoiNzkifSwiQmFja2dyb3VuZCI6eyIkaWQiOiIxODYiLCJDb2xvciI6eyIkaWQiOiIxODciLCJBIjowLCJSIjoyNTUsIkciOjI1NSwiQiI6MjU1fX0sIklzVmlzaWJsZSI6dHJ1ZSwiV2lkdGgiOjAuMCwiSGVpZ2h0IjowLjAsIkJvcmRlclN0eWxlIjp7IiRpZCI6IjE4OCIsIkxpbmVDb2xvciI6bnVsbCwiTGluZVdlaWdodCI6MC4wLCJMaW5lVHlwZSI6MCwiUGFyZW50U3R5bGUiOm51bGx9LCJQYXJlbnRTdHlsZSI6bnVsbH0sIkRhdGVGb3JtYXQiOnsiJGlkIjoiMTg5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E5MCIsIkZvcm1hdCI6MCwiSXNWaXNpYmxlIjpmYWxzZSwiTGFzdEtub3duVmlzaWJpbGl0eVN0YXRlIjpmYWxzZX0sIklzVmlzaWJsZSI6dHJ1ZSwiUGFyZW50U3R5bGUiOm51bGx9LCJJbmRleCI6MSwiUGVyY2VudGFnZUNvbXBsZXRlIjpudWxsLCJQb3NpdGlvbiI6eyJSYXRpbyI6MC4wOTMxNDgxMjU1NDI1MzQ3MjQsIklzQ3VzdG9tIjpmYWxzZX0sIkRhdGVGb3JtYXQiOnsiJHJlZiI6IjE4OSJ9LCJXZWVrTnVtYmVyaW5nIjp7IiRpZCI6IjE5MSIsIkZvcm1hdCI6MCwiSXNWaXNpYmxlIjpmYWxzZSwiTGFzdEtub3duVmlzaWJpbGl0eVN0YXRlIjpmYWxzZX0sIlJlbGF0ZWRUYXNrSWQiOiIwMDAwMDAwMC0wMDAwLTAwMDAtMDAwMC0wMDAwMDAwMDAwMDAiLCJJZCI6IjczYmNiMmI4LTVhZTYtNDI0ZC05Mjk3LTliOWQ1MzJmMGM4NyIsIkltcG9ydElkIjpudWxsLCJUaXRsZSI6IlByb2plY3QgVGVzdGluZyIsIk5vdGUiOm51bGwsIkh5cGVybGluayI6eyIkaWQiOiIxOTIiLCJBZGRyZXNzIjpudWxsLCJTdWJBZGRyZXNzIjpudWxsfSwiSXNDaGFuZ2VkIjpmYWxzZSwiSXNOZXciOmZhbHNlfV0sIlRhc2tzIjpbeyIkaWQiOiIxOTMiLCJHcm91cE5hbWUiOm51bGwsIlN0YXJ0RGF0ZSI6IjIwMjEtMDMtMjdUMDA6MDA6MDBaIiwiRW5kRGF0ZSI6IjIwMjEtMDMtMjdUMjM6NTk6MDBaIiwiUGVyY2VudGFnZUNvbXBsZXRlIjpudWxsLCJTdHlsZSI6eyIkaWQiOiIxOTQiLCJTaGFwZSI6MywiU2hhcGVUaGlja25lc3MiOjMsIkR1cmF0aW9uRm9ybWF0IjowLCJJbmNsdWRlTm9uV29ya2luZ0RheXNJbkR1cmF0aW9uIjpmYWxzZSwiUGVyY2VudGFnZUNvbXBsZXRlU3R5bGUiOnsiJGlkIjoiMTk1IiwiRm9udFNldHRpbmdzIjp7IiRpZCI6IjE5NiIsIkZvbnRTaXplIjoxMCwiRm9udE5hbWUiOiJDYWxpYnJpIiwiSXNCb2xkIjpmYWxzZSwiSXNJdGFsaWMiOmZhbHNlLCJJc1VuZGVybGluZWQiOmZhbHNlLCJQYXJlbnRTdHlsZSI6bnVsbH0sIkF1dG9TaXplIjowLCJGb3JlZ3JvdW5kIjp7IiRyZWYiOiI4NiJ9LCJNYXhXaWR0aCI6MjAwLjAsIk1heEhlaWdodCI6IkluZmluaXR5IiwiU21hcnRGb3JlZ3JvdW5kSXNBY3RpdmUiOmZhbHNlLCJIb3Jpem9udGFsQWxpZ25tZW50IjowLCJWZXJ0aWNhbEFsaWdubWVudCI6MCwiU21hcnRGb3JlZ3JvdW5kIjpudWxsLCJCYWNrZ3JvdW5kRmlsbFR5cGUiOjAsIk1hcmdpbiI6eyIkcmVmIjoiODgifSwiUGFkZGluZyI6eyIkcmVmIjoiODkifSwiQmFja2dyb3VuZCI6eyIkcmVmIjoiOTAifSwiSXNWaXNpYmxlIjp0cnVlLCJXaWR0aCI6MC4wLCJIZWlnaHQiOjAuMCwiQm9yZGVyU3R5bGUiOnsiJGlkIjoiMTk3IiwiTGluZUNvbG9yIjpudWxsLCJMaW5lV2VpZ2h0IjowLjAsIkxpbmVUeXBlIjowLCJQYXJlbnRTdHlsZSI6bnVsbH0sIlBhcmVudFN0eWxlIjpudWxsfSwiRHVyYXRpb25TdHlsZSI6eyIkaWQiOiIxOTgiLCJGb250U2V0dGluZ3MiOnsiJGlkIjoiMTk5IiwiRm9udFNpemUiOjEwLCJGb250TmFtZSI6IkNhbGlicmkiLCJJc0JvbGQiOmZhbHNlLCJJc0l0YWxpYyI6ZmFsc2UsIklzVW5kZXJsaW5lZCI6ZmFsc2UsIlBhcmVudFN0eWxlIjpudWxsfSwiQXV0b1NpemUiOjAsIkZvcmVncm91bmQiOnsiJHJlZiI6IjkzIn0sIk1heFdpZHRoIjoyMDAuMCwiTWF4SGVpZ2h0IjoiSW5maW5pdHkiLCJTbWFydEZvcmVncm91bmRJc0FjdGl2ZSI6ZmFsc2UsIkhvcml6b250YWxBbGlnbm1lbnQiOjAsIlZlcnRpY2FsQWxpZ25tZW50IjowLCJTbWFydEZvcmVncm91bmQiOm51bGwsIkJhY2tncm91bmRGaWxsVHlwZSI6MCwiTWFyZ2luIjp7IiRyZWYiOiI5NSJ9LCJQYWRkaW5nIjp7IiRyZWYiOiI5NiJ9LCJCYWNrZ3JvdW5kIjp7IiRyZWYiOiI5NyJ9LCJJc1Zpc2libGUiOnRydWUsIldpZHRoIjowLjAsIkhlaWdodCI6MC4wLCJCb3JkZXJTdHlsZSI6eyIkaWQiOiIyMDAiLCJMaW5lQ29sb3IiOm51bGwsIkxpbmVXZWlnaHQiOjAuMCwiTGluZVR5cGUiOjAsIlBhcmVudFN0eWxlIjpudWxsfSwiUGFyZW50U3R5bGUiOm51bGx9LCJIb3Jpem9udGFsQ29ubmVjdG9yU3R5bGUiOnsiJGlkIjoiMjAxIiwiTGluZUNvbG9yIjp7IiRpZCI6IjIwMiIsIiR0eXBlIjoiTkxSRS5Db21tb24uRG9tLlNvbGlkQ29sb3JCcnVzaCwgTkxSRS5Db21tb24iLCJDb2xvciI6eyIkaWQiOiIyMDMiLCJBIjoyNTUsIlIiOjIwNCwiRyI6MjA0LCJCIjoyMDR9fSwiTGluZVdlaWdodCI6MC4wLCJMaW5lVHlwZSI6MCwiUGFyZW50U3R5bGUiOm51bGx9LCJWZXJ0aWNhbENvbm5lY3RvclN0eWxlIjp7IiRpZCI6IjIwNCIsIkxpbmVDb2xvciI6eyIkcmVmIjoiMTAyIn0sIkxpbmVXZWlnaHQiOjEuMCwiTGluZVR5cGUiOjAsIlBhcmVudFN0eWxlIjpudWxsfSwiTWFyZ2luIjpudWxsLCJTdGFydERhdGVQb3NpdGlvbiI6NCwiRW5kRGF0ZVBvc2l0aW9uIjo0LCJEYXRlSXNWaXNpYmxlIjp0cnVlLCJUaXRsZVBvc2l0aW9uIjoyLCJEdXJhdGlvblBvc2l0aW9uIjo2LCJQZXJjZW50YWdlQ29tcGxldGVkUG9zaXRpb24iOjYsIlNwYWNpbmciOjUsIklzQmVsb3dUaW1lYmFuZCI6ZmFsc2UsIlBlcmNlbnRhZ2VDb21wbGV0ZVNoYXBlT3BhY2l0eSI6MzUsIlNoYXBlU3R5bGUiOnsiJGlkIjoiMjA1IiwiTWFyZ2luIjp7IiRyZWYiOiIxMDUifSwiUGFkZGluZyI6eyIkcmVmIjoiMTA2In0sIkJhY2tncm91bmQiOnsiJGlkIjoiMjA2IiwiQ29sb3IiOnsiJGlkIjoiMjA3IiwiQSI6MjU1LCJSIjo5MSwiRyI6MTU1LCJCIjoyMTN9fSwiSXNWaXNpYmxlIjp0cnVlLCJXaWR0aCI6NjIuMjUsIkhlaWdodCI6MjAuMTM5OTk5Mzg5NjQ4NDM4LCJCb3JkZXJTdHlsZSI6eyIkaWQiOiIyMDgiLCJMaW5lQ29sb3IiOnsiJGlkIjoiMjA5IiwiJHR5cGUiOiJOTFJFLkNvbW1vbi5Eb20uU29saWRDb2xvckJydXNoLCBOTFJFLkNvbW1vbiIsIkNvbG9yIjp7IiRpZCI6IjIxMCIsIkEiOjI1NSwiUiI6MjU1LCJHIjowLCJCIjowfX0sIkxpbmVXZWlnaHQiOjAuMCwiTGluZVR5cGUiOjAsIlBhcmVudFN0eWxlIjpudWxsfSwiUGFyZW50U3R5bGUiOm51bGx9LCJUaXRsZVN0eWxlIjp7IiRpZCI6IjIxMSIsIkZvbnRTZXR0aW5ncyI6eyIkaWQiOiIyMTIiLCJGb250U2l6ZSI6MTEsIkZvbnROYW1lIjoiQ2FsaWJyaSIsIklzQm9sZCI6dHJ1ZSwiSXNJdGFsaWMiOmZhbHNlLCJJc1VuZGVybGluZWQiOmZhbHNlLCJQYXJlbnRTdHlsZSI6bnVsbH0sIkF1dG9TaXplIjoyLCJGb3JlZ3JvdW5kIjp7IiRpZCI6IjIxMyIsIkNvbG9yIjp7IiRpZCI6IjIxNCIsIkEiOjI1NSwiUiI6MCwiRyI6MCwiQiI6MH19LCJNYXhXaWR0aCI6NTUuNSwiTWF4SGVpZ2h0IjoiSW5maW5pdHkiLCJTbWFydEZvcmVncm91bmRJc0FjdGl2ZSI6ZmFsc2UsIkhvcml6b250YWxBbGlnbm1lbnQiOjAsIlZlcnRpY2FsQWxpZ25tZW50IjowLCJTbWFydEZvcmVncm91bmQiOm51bGwsIkJhY2tncm91bmRGaWxsVHlwZSI6MCwiTWFyZ2luIjp7IiRyZWYiOiIxMTYifSwiUGFkZGluZyI6eyIkcmVmIjoiMTE3In0sIkJhY2tncm91bmQiOnsiJGlkIjoiMjE1IiwiQ29sb3IiOnsiJGlkIjoiMjE2IiwiQSI6MCwiUiI6MjU1LCJHIjoyNTUsIkIiOjI1NX19LCJJc1Zpc2libGUiOnRydWUsIldpZHRoIjowLjAsIkhlaWdodCI6MC4wLCJCb3JkZXJTdHlsZSI6eyIkaWQiOiIyMTciLCJMaW5lQ29sb3IiOm51bGwsIkxpbmVXZWlnaHQiOjAuMCwiTGluZVR5cGUiOjAsIlBhcmVudFN0eWxlIjpudWxsfSwiUGFyZW50U3R5bGUiOm51bGx9LCJEYXRlU3R5bGUiOnsiJGlkIjoiMjE4IiwiRm9udFNldHRpbmdzIjp7IiRpZCI6IjIxOSIsIkZvbnRTaXplIjoxMCwiRm9udE5hbWUiOiJDYWxpYnJpIiwiSXNCb2xkIjpmYWxzZSwiSXNJdGFsaWMiOmZhbHNlLCJJc1VuZGVybGluZWQiOmZhbHNlLCJQYXJlbnRTdHlsZSI6bnVsbH0sIkF1dG9TaXplIjowLCJGb3JlZ3JvdW5kIjp7IiRpZCI6IjIyMCIsIkNvbG9yIjp7IiRpZCI6IjIyMSIsIkEiOjI1NSwiUiI6NjgsIkciOjg0LCJCIjoxMDZ9fSwiTWF4V2lkdGgiOjIwMC4wLCJNYXhIZWlnaHQiOiJJbmZpbml0eSIsIlNtYXJ0Rm9yZWdyb3VuZElzQWN0aXZlIjpmYWxzZSwiSG9yaXpvbnRhbEFsaWdubWVudCI6MCwiVmVydGljYWxBbGlnbm1lbnQiOjAsIlNtYXJ0Rm9yZWdyb3VuZCI6bnVsbCwiQmFja2dyb3VuZEZpbGxUeXBlIjowLCJNYXJnaW4iOnsiJHJlZiI6IjEyMyJ9LCJQYWRkaW5nIjp7IiRyZWYiOiIxMjQifSwiQmFja2dyb3VuZCI6eyIkaWQiOiIyMjIiLCJDb2xvciI6eyIkaWQiOiIyMjMiLCJBIjowLCJSIjoyNTUsIkciOjI1NSwiQiI6MjU1fX0sIklzVmlzaWJsZSI6dHJ1ZSwiV2lkdGgiOjAuMCwiSGVpZ2h0IjowLjAsIkJvcmRlclN0eWxlIjp7IiRpZCI6IjIyNCIsIkxpbmVDb2xvciI6bnVsbCwiTGluZVdlaWdodCI6MC4wLCJMaW5lVHlwZSI6MCwiUGFyZW50U3R5bGUiOm51bGx9LCJQYXJlbnRTdHlsZSI6bnVsbH0sIkRhdGVGb3JtYXQiOnsiJGlkIjoiMjI1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IyNiIsIkZvcm1hdCI6MCwiSXNWaXNpYmxlIjpmYWxzZSwiTGFzdEtub3duVmlzaWJpbGl0eVN0YXRlIjpmYWxzZX0sIklzVmlzaWJsZSI6dHJ1ZSwiUGFyZW50U3R5bGUiOm51bGx9LCJJbmRleCI6MCwiU21hcnREdXJhdGlvbkFjdGl2YXRlZCI6ZmFsc2UsIkRhdGVGb3JtYXQiOnsiJHJlZiI6IjIyNSJ9LCJXZWVrTnVtYmVyaW5nIjp7IiRpZCI6IjIyNyIsIkZvcm1hdCI6MCwiSXNWaXNpYmxlIjpmYWxzZSwiTGFzdEtub3duVmlzaWJpbGl0eVN0YXRlIjpmYWxzZX0sIklkIjoiM2FmYTU4MzEtOWYzOC00ZjNhLTgxOTUtMDQwYmViYzFlNTZjIiwiSW1wb3J0SWQiOm51bGwsIlRpdGxlIjoiRG9jdW1lbnRhdGlvbiBRdWljayBQbGFuIiwiTm90ZSI6bnVsbCwiSHlwZXJsaW5rIjp7IiRpZCI6IjIyOCIsIkFkZHJlc3MiOm51bGwsIlN1YkFkZHJlc3MiOm51bGx9LCJJc0NoYW5nZWQiOmZhbHNlLCJJc05ldyI6ZmFsc2V9LHsiJGlkIjoiMjI5IiwiR3JvdXBOYW1lIjpudWxsLCJTdGFydERhdGUiOiIyMDIxLTAzLTI3VDAwOjAwOjAwWiIsIkVuZERhdGUiOiIyMDIxLTAzLTI3VDIzOjU5OjAwWiIsIlBlcmNlbnRhZ2VDb21wbGV0ZSI6bnVsbCwiU3R5bGUiOnsiJGlkIjoiMjMwIiwiU2hhcGUiOjMsIlNoYXBlVGhpY2tuZXNzIjoyLCJEdXJhdGlvbkZvcm1hdCI6MCwiSW5jbHVkZU5vbldvcmtpbmdEYXlzSW5EdXJhdGlvbiI6ZmFsc2UsIlBlcmNlbnRhZ2VDb21wbGV0ZVN0eWxlIjp7IiRpZCI6IjIzMSIsIkZvbnRTZXR0aW5ncyI6eyIkaWQiOiIyMzIiLCJGb250U2l6ZSI6MTAsIkZvbnROYW1lIjoiQ2FsaWJyaSIsIklzQm9sZCI6ZmFsc2UsIklzSXRhbGljIjpmYWxzZSwiSXNVbmRlcmxpbmVkIjpmYWxzZSwiUGFyZW50U3R5bGUiOm51bGx9LCJBdXRvU2l6ZSI6MCwiRm9yZWdyb3VuZCI6eyIkcmVmIjoiODYifSwiTWF4V2lkdGgiOjIwMC4wLCJNYXhIZWlnaHQiOiJJbmZpbml0eSIsIlNtYXJ0Rm9yZWdyb3VuZElzQWN0aXZlIjpmYWxzZSwiSG9yaXpvbnRhbEFsaWdubWVudCI6MCwiVmVydGljYWxBbGlnbm1lbnQiOjAsIlNtYXJ0Rm9yZWdyb3VuZCI6bnVsbCwiQmFja2dyb3VuZEZpbGxUeXBlIjowLCJNYXJnaW4iOnsiJHJlZiI6Ijg4In0sIlBhZGRpbmciOnsiJHJlZiI6Ijg5In0sIkJhY2tncm91bmQiOnsiJHJlZiI6IjkwIn0sIklzVmlzaWJsZSI6dHJ1ZSwiV2lkdGgiOjAuMCwiSGVpZ2h0IjowLjAsIkJvcmRlclN0eWxlIjp7IiRpZCI6IjIzMyIsIkxpbmVDb2xvciI6bnVsbCwiTGluZVdlaWdodCI6MC4wLCJMaW5lVHlwZSI6MCwiUGFyZW50U3R5bGUiOm51bGx9LCJQYXJlbnRTdHlsZSI6bnVsbH0sIkR1cmF0aW9uU3R5bGUiOnsiJGlkIjoiMjM0IiwiRm9udFNldHRpbmdzIjp7IiRpZCI6IjIzNSIsIkZvbnRTaXplIjoxMCwiRm9udE5hbWUiOiJDYWxpYnJpIiwiSXNCb2xkIjpmYWxzZSwiSXNJdGFsaWMiOmZhbHNlLCJJc1VuZGVybGluZWQiOmZhbHNlLCJQYXJlbnRTdHlsZSI6bnVsbH0sIkF1dG9TaXplIjowLCJGb3JlZ3JvdW5kIjp7IiRyZWYiOiI5MyJ9LCJNYXhXaWR0aCI6MjAwLjAsIk1heEhlaWdodCI6IkluZmluaXR5IiwiU21hcnRGb3JlZ3JvdW5kSXNBY3RpdmUiOmZhbHNlLCJIb3Jpem9udGFsQWxpZ25tZW50IjowLCJWZXJ0aWNhbEFsaWdubWVudCI6MCwiU21hcnRGb3JlZ3JvdW5kIjpudWxsLCJCYWNrZ3JvdW5kRmlsbFR5cGUiOjAsIk1hcmdpbiI6eyIkcmVmIjoiOTUifSwiUGFkZGluZyI6eyIkcmVmIjoiOTYifSwiQmFja2dyb3VuZCI6eyIkcmVmIjoiOTcifSwiSXNWaXNpYmxlIjp0cnVlLCJXaWR0aCI6MC4wLCJIZWlnaHQiOjAuMCwiQm9yZGVyU3R5bGUiOnsiJGlkIjoiMjM2IiwiTGluZUNvbG9yIjpudWxsLCJMaW5lV2VpZ2h0IjowLjAsIkxpbmVUeXBlIjowLCJQYXJlbnRTdHlsZSI6bnVsbH0sIlBhcmVudFN0eWxlIjpudWxsfSwiSG9yaXpvbnRhbENvbm5lY3RvclN0eWxlIjp7IiRpZCI6IjIzNyIsIkxpbmVDb2xvciI6eyIkcmVmIjoiOTkifSwiTGluZVdlaWdodCI6MS4wLCJMaW5lVHlwZSI6MCwiUGFyZW50U3R5bGUiOm51bGx9LCJWZXJ0aWNhbENvbm5lY3RvclN0eWxlIjp7IiRpZCI6IjIzOCIsIkxpbmVDb2xvciI6eyIkcmVmIjoiMTAyIn0sIkxpbmVXZWlnaHQiOjEuMCwiTGluZVR5cGUiOjAsIlBhcmVudFN0eWxlIjpudWxsfSwiTWFyZ2luIjpudWxsLCJTdGFydERhdGVQb3NpdGlvbiI6NCwiRW5kRGF0ZVBvc2l0aW9uIjo0LCJEYXRlSXNWaXNpYmxlIjp0cnVlLCJUaXRsZVBvc2l0aW9uIjoyLCJEdXJhdGlvblBvc2l0aW9uIjo2LCJQZXJjZW50YWdlQ29tcGxldGVkUG9zaXRpb24iOjYsIlNwYWNpbmciOjUsIklzQmVsb3dUaW1lYmFuZCI6ZmFsc2UsIlBlcmNlbnRhZ2VDb21wbGV0ZVNoYXBlT3BhY2l0eSI6MzUsIlNoYXBlU3R5bGUiOnsiJGlkIjoiMjM5IiwiTWFyZ2luIjp7IiRyZWYiOiIxMDUifSwiUGFkZGluZyI6eyIkcmVmIjoiMTA2In0sIkJhY2tncm91bmQiOnsiJGlkIjoiMjQwIiwiQ29sb3IiOnsiJGlkIjoiMjQxIiwiQSI6MjU1LCJSIjo5MSwiRyI6MTU1LCJCIjoyMTN9fSwiSXNWaXNpYmxlIjp0cnVlLCJXaWR0aCI6NjIuMjUsIkhlaWdodCI6MjIuMCwiQm9yZGVyU3R5bGUiOnsiJGlkIjoiMjQyIiwiTGluZUNvbG9yIjp7IiRyZWYiOiIyMDkifSwiTGluZVdlaWdodCI6MC4wLCJMaW5lVHlwZSI6MCwiUGFyZW50U3R5bGUiOm51bGx9LCJQYXJlbnRTdHlsZSI6bnVsbH0sIlRpdGxlU3R5bGUiOnsiJGlkIjoiMjQzIiwiRm9udFNldHRpbmdzIjp7IiRpZCI6IjI0NCIsIkZvbnRTaXplIjoxMSwiRm9udE5hbWUiOiJDYWxpYnJpIiwiSXNCb2xkIjp0cnVlLCJJc0l0YWxpYyI6ZmFsc2UsIklzVW5kZXJsaW5lZCI6ZmFsc2UsIlBhcmVudFN0eWxlIjpudWxsfSwiQXV0b1NpemUiOjAsIkZvcmVncm91bmQiOnsiJGlkIjoiMjQ1IiwiQ29sb3IiOnsiJGlkIjoiMjQ2IiwiQSI6MjU1LCJSIjowLCJHIjowLCJCIjowfX0sIk1heFdpZHRoIjo3MjAuMCwiTWF4SGVpZ2h0IjoiSW5maW5pdHkiLCJTbWFydEZvcmVncm91bmRJc0FjdGl2ZSI6ZmFsc2UsIkhvcml6b250YWxBbGlnbm1lbnQiOjEsIlZlcnRpY2FsQWxpZ25tZW50IjowLCJTbWFydEZvcmVncm91bmQiOm51bGwsIkJhY2tncm91bmRGaWxsVHlwZSI6MCwiTWFyZ2luIjp7IiRyZWYiOiIxMTYifSwiUGFkZGluZyI6eyIkcmVmIjoiMTE3In0sIkJhY2tncm91bmQiOnsiJGlkIjoiMjQ3IiwiQ29sb3IiOnsiJGlkIjoiMjQ4IiwiQSI6MCwiUiI6MjU1LCJHIjoyNTUsIkIiOjI1NX19LCJJc1Zpc2libGUiOnRydWUsIldpZHRoIjowLjAsIkhlaWdodCI6MC4wLCJCb3JkZXJTdHlsZSI6eyIkaWQiOiIyNDkiLCJMaW5lQ29sb3IiOm51bGwsIkxpbmVXZWlnaHQiOjAuMCwiTGluZVR5cGUiOjAsIlBhcmVudFN0eWxlIjpudWxsfSwiUGFyZW50U3R5bGUiOm51bGx9LCJEYXRlU3R5bGUiOnsiJGlkIjoiMjUwIiwiRm9udFNldHRpbmdzIjp7IiRpZCI6IjI1MSIsIkZvbnRTaXplIjoxMCwiRm9udE5hbWUiOiJDYWxpYnJpIiwiSXNCb2xkIjpmYWxzZSwiSXNJdGFsaWMiOmZhbHNlLCJJc1VuZGVybGluZWQiOmZhbHNlLCJQYXJlbnRTdHlsZSI6bnVsbH0sIkF1dG9TaXplIjowLCJGb3JlZ3JvdW5kIjp7IiRpZCI6IjI1MiIsIkNvbG9yIjp7IiRpZCI6IjI1MyIsIkEiOjI1NSwiUiI6NjgsIkciOjg0LCJCIjoxMDZ9fSwiTWF4V2lkdGgiOjIwMC4wLCJNYXhIZWlnaHQiOiJJbmZpbml0eSIsIlNtYXJ0Rm9yZWdyb3VuZElzQWN0aXZlIjpmYWxzZSwiSG9yaXpvbnRhbEFsaWdubWVudCI6MCwiVmVydGljYWxBbGlnbm1lbnQiOjAsIlNtYXJ0Rm9yZWdyb3VuZCI6bnVsbCwiQmFja2dyb3VuZEZpbGxUeXBlIjowLCJNYXJnaW4iOnsiJHJlZiI6IjEyMyJ9LCJQYWRkaW5nIjp7IiRyZWYiOiIxMjQifSwiQmFja2dyb3VuZCI6eyIkaWQiOiIyNTQiLCJDb2xvciI6eyIkaWQiOiIyNTUiLCJBIjowLCJSIjoyNTUsIkciOjI1NSwiQiI6MjU1fX0sIklzVmlzaWJsZSI6dHJ1ZSwiV2lkdGgiOjAuMCwiSGVpZ2h0IjowLjAsIkJvcmRlclN0eWxlIjp7IiRpZCI6IjI1NiIsIkxpbmVDb2xvciI6bnVsbCwiTGluZVdlaWdodCI6MC4wLCJMaW5lVHlwZSI6MCwiUGFyZW50U3R5bGUiOm51bGx9LCJQYXJlbnRTdHlsZSI6bnVsbH0sIkRhdGVGb3JtYXQiOnsiJHJlZiI6IjIyNSJ9LCJXZWVrTnVtYmVyaW5nIjp7IiRpZCI6IjI1NyIsIkZvcm1hdCI6MCwiSXNWaXNpYmxlIjpmYWxzZSwiTGFzdEtub3duVmlzaWJpbGl0eVN0YXRlIjpmYWxzZX0sIklzVmlzaWJsZSI6dHJ1ZSwiUGFyZW50U3R5bGUiOm51bGx9LCJJbmRleCI6MiwiU21hcnREdXJhdGlvbkFjdGl2YXRlZCI6ZmFsc2UsIkRhdGVGb3JtYXQiOnsiJHJlZiI6IjIyNSJ9LCJXZWVrTnVtYmVyaW5nIjp7IiRpZCI6IjI1OCIsIkZvcm1hdCI6MCwiSXNWaXNpYmxlIjpmYWxzZSwiTGFzdEtub3duVmlzaWJpbGl0eVN0YXRlIjpmYWxzZX0sIklkIjoiYzZhZDVkNjctMTFhMS00NjA0LWJkY2ItYzgxOTNjMjU4YmIwIiwiSW1wb3J0SWQiOm51bGwsIlRpdGxlIjoiQXNzaWduIFJvbGVzIiwiTm90ZSI6bnVsbCwiSHlwZXJsaW5rIjp7IiRpZCI6IjI1OSIsIkFkZHJlc3MiOm51bGwsIlN1YkFkZHJlc3MiOm51bGx9LCJJc0NoYW5nZWQiOmZhbHNlLCJJc05ldyI6ZmFsc2V9LHsiJGlkIjoiMjYwIiwiR3JvdXBOYW1lIjpudWxsLCJTdGFydERhdGUiOiIyMDIxLTAzLTI3VDAwOjAwOjAwWiIsIkVuZERhdGUiOiIyMDIxLTAzLTI4VDIzOjU5OjAwWiIsIlBlcmNlbnRhZ2VDb21wbGV0ZSI6bnVsbCwiU3R5bGUiOnsiJGlkIjoiMjYxIiwiU2hhcGUiOjMsIlNoYXBlVGhpY2tuZXNzIjozLCJEdXJhdGlvbkZvcm1hdCI6MCwiSW5jbHVkZU5vbldvcmtpbmdEYXlzSW5EdXJhdGlvbiI6ZmFsc2UsIlBlcmNlbnRhZ2VDb21wbGV0ZVN0eWxlIjp7IiRpZCI6IjI2MiIsIkZvbnRTZXR0aW5ncyI6eyIkaWQiOiIyNjMiLCJGb250U2l6ZSI6MTAsIkZvbnROYW1lIjoiQ2FsaWJyaSIsIklzQm9sZCI6ZmFsc2UsIklzSXRhbGljIjpmYWxzZSwiSXNVbmRlcmxpbmVkIjpmYWxzZSwiUGFyZW50U3R5bGUiOm51bGx9LCJBdXRvU2l6ZSI6MCwiRm9yZWdyb3VuZCI6eyIkcmVmIjoiODYifSwiTWF4V2lkdGgiOjIwMC4wLCJNYXhIZWlnaHQiOiJJbmZpbml0eSIsIlNtYXJ0Rm9yZWdyb3VuZElzQWN0aXZlIjpmYWxzZSwiSG9yaXpvbnRhbEFsaWdubWVudCI6MCwiVmVydGljYWxBbGlnbm1lbnQiOjAsIlNtYXJ0Rm9yZWdyb3VuZCI6bnVsbCwiQmFja2dyb3VuZEZpbGxUeXBlIjowLCJNYXJnaW4iOnsiJGlkIjoiMjY0IiwiVG9wIjowLCJMZWZ0IjowLCJSaWdodCI6MCwiQm90dG9tIjowfSwiUGFkZGluZyI6eyIkaWQiOiIyNjUiLCJUb3AiOjAsIkxlZnQiOjAsIlJpZ2h0IjowLCJCb3R0b20iOjB9LCJCYWNrZ3JvdW5kIjp7IiRpZCI6IjI2NiIsIkNvbG9yIjp7IiRpZCI6IjI2NyIsIkEiOjg5LCJSIjowLCJHIjowLCJCIjowfX0sIklzVmlzaWJsZSI6dHJ1ZSwiV2lkdGgiOjAuMCwiSGVpZ2h0IjowLjAsIkJvcmRlclN0eWxlIjp7IiRpZCI6IjI2OCIsIkxpbmVDb2xvciI6bnVsbCwiTGluZVdlaWdodCI6MC4wLCJMaW5lVHlwZSI6MCwiUGFyZW50U3R5bGUiOm51bGx9LCJQYXJlbnRTdHlsZSI6bnVsbH0sIkR1cmF0aW9uU3R5bGUiOnsiJGlkIjoiMjY5IiwiRm9udFNldHRpbmdzIjp7IiRpZCI6IjI3MCIsIkZvbnRTaXplIjoxMCwiRm9udE5hbWUiOiJDYWxpYnJpIiwiSXNCb2xkIjpmYWxzZSwiSXNJdGFsaWMiOmZhbHNlLCJJc1VuZGVybGluZWQiOmZhbHNlLCJQYXJlbnRTdHlsZSI6bnVsbH0sIkF1dG9TaXplIjowLCJGb3JlZ3JvdW5kIjp7IiRpZCI6IjI3MSIsIkNvbG9yIjp7IiRpZCI6IjI3MiIsIkEiOjI1NSwiUiI6MjM3LCJHIjoxMjUsIkIiOjQ5fX0sIk1heFdpZHRoIjoyMDAuMCwiTWF4SGVpZ2h0IjoiSW5maW5pdHkiLCJTbWFydEZvcmVncm91bmRJc0FjdGl2ZSI6ZmFsc2UsIkhvcml6b250YWxBbGlnbm1lbnQiOjAsIlZlcnRpY2FsQWxpZ25tZW50IjowLCJTbWFydEZvcmVncm91bmQiOm51bGwsIkJhY2tncm91bmRGaWxsVHlwZSI6MCwiTWFyZ2luIjp7IiRpZCI6IjI3MyIsIlRvcCI6MCwiTGVmdCI6MCwiUmlnaHQiOjAsIkJvdHRvbSI6MH0sIlBhZGRpbmciOnsiJGlkIjoiMjc0IiwiVG9wIjowLCJMZWZ0IjowLCJSaWdodCI6MCwiQm90dG9tIjowfSwiQmFja2dyb3VuZCI6eyIkaWQiOiIyNzUiLCJDb2xvciI6eyIkcmVmIjoiMjY3In19LCJJc1Zpc2libGUiOnRydWUsIldpZHRoIjowLjAsIkhlaWdodCI6MC4wLCJCb3JkZXJTdHlsZSI6eyIkaWQiOiIyNzYiLCJMaW5lQ29sb3IiOm51bGwsIkxpbmVXZWlnaHQiOjAuMCwiTGluZVR5cGUiOjAsIlBhcmVudFN0eWxlIjpudWxsfSwiUGFyZW50U3R5bGUiOm51bGx9LCJIb3Jpem9udGFsQ29ubmVjdG9yU3R5bGUiOnsiJGlkIjoiMjc3IiwiTGluZUNvbG9yIjp7IiRpZCI6IjI3OCIsIiR0eXBlIjoiTkxSRS5Db21tb24uRG9tLlNvbGlkQ29sb3JCcnVzaCwgTkxSRS5Db21tb24iLCJDb2xvciI6eyIkaWQiOiIyNzkiLCJBIjoyNTUsIlIiOjIwNCwiRyI6MjA0LCJCIjoyMDR9fSwiTGluZVdlaWdodCI6MC4wLCJMaW5lVHlwZSI6MCwiUGFyZW50U3R5bGUiOm51bGx9LCJWZXJ0aWNhbENvbm5lY3RvclN0eWxlIjp7IiRpZCI6IjI4MCIsIkxpbmVDb2xvciI6eyIkaWQiOiIyODEiLCIkdHlwZSI6Ik5MUkUuQ29tbW9uLkRvbS5Tb2xpZENvbG9yQnJ1c2gsIE5MUkUuQ29tbW9uIiwiQ29sb3IiOnsiJGlkIjoiMjgyIiwiQSI6MjU1LCJSIjoyMDQsIkciOjIwNCwiQiI6MjA0fX0sIkxpbmVXZWlnaHQiOjEuMCwiTGluZVR5cGUiOjAsIlBhcmVudFN0eWxlIjpudWxsfSwiTWFyZ2luIjpudWxsLCJTdGFydERhdGVQb3NpdGlvbiI6NCwiRW5kRGF0ZVBvc2l0aW9uIjo0LCJEYXRlSXNWaXNpYmxlIjp0cnVlLCJUaXRsZVBvc2l0aW9uIjoyLCJEdXJhdGlvblBvc2l0aW9uIjo2LCJQZXJjZW50YWdlQ29tcGxldGVkUG9zaXRpb24iOjYsIlNwYWNpbmciOjUsIklzQmVsb3dUaW1lYmFuZCI6ZmFsc2UsIlBlcmNlbnRhZ2VDb21wbGV0ZVNoYXBlT3BhY2l0eSI6MzUsIlNoYXBlU3R5bGUiOnsiJGlkIjoiMjgzIiwiTWFyZ2luIjp7IiRpZCI6IjI4NCIsIlRvcCI6MCwiTGVmdCI6NCwiUmlnaHQiOjQsIkJvdHRvbSI6MH0sIlBhZGRpbmciOnsiJGlkIjoiMjg1IiwiVG9wIjowLCJMZWZ0IjowLCJSaWdodCI6MCwiQm90dG9tIjowfSwiQmFja2dyb3VuZCI6eyIkaWQiOiIyODYiLCJDb2xvciI6eyIkaWQiOiIyODciLCJBIjoyNTUsIlIiOjkxLCJHIjoxNTUsIkIiOjIxM319LCJJc1Zpc2libGUiOnRydWUsIldpZHRoIjoxMjQuNSwiSGVpZ2h0IjoxNy4xNzc0MDI0OTYzMzc4OTEsIkJvcmRlclN0eWxlIjp7IiRpZCI6IjI4OCIsIkxpbmVDb2xvciI6eyIkaWQiOiIyODkiLCIkdHlwZSI6Ik5MUkUuQ29tbW9uLkRvbS5Tb2xpZENvbG9yQnJ1c2gsIE5MUkUuQ29tbW9uIiwiQ29sb3IiOnsiJGlkIjoiMjkwIiwiQSI6MjU1LCJSIjoyNTUsIkciOjAsIkIiOjB9fSwiTGluZVdlaWdodCI6MC4wLCJMaW5lVHlwZSI6MCwiUGFyZW50U3R5bGUiOm51bGx9LCJQYXJlbnRTdHlsZSI6bnVsbH0sIlRpdGxlU3R5bGUiOnsiJGlkIjoiMjkxIiwiRm9udFNldHRpbmdzIjp7IiRpZCI6IjI5MiIsIkZvbnRTaXplIjoxMSwiRm9udE5hbWUiOiJDYWxpYnJpIiwiSXNCb2xkIjp0cnVlLCJJc0l0YWxpYyI6ZmFsc2UsIklzVW5kZXJsaW5lZCI6ZmFsc2UsIlBhcmVudFN0eWxlIjpudWxsfSwiQXV0b1NpemUiOjIsIkZvcmVncm91bmQiOnsiJGlkIjoiMjkzIiwiQ29sb3IiOnsiJGlkIjoiMjk0IiwiQSI6MjU1LCJSIjowLCJHIjowLCJCIjowfX0sIk1heFdpZHRoIjo3NS4wLCJNYXhIZWlnaHQiOiJJbmZpbml0eSIsIlNtYXJ0Rm9yZWdyb3VuZElzQWN0aXZlIjpmYWxzZSwiSG9yaXpvbnRhbEFsaWdubWVudCI6MSwiVmVydGljYWxBbGlnbm1lbnQiOjAsIlNtYXJ0Rm9yZWdyb3VuZCI6bnVsbCwiQmFja2dyb3VuZEZpbGxUeXBlIjowLCJNYXJnaW4iOnsiJGlkIjoiMjk1IiwiVG9wIjowLCJMZWZ0IjowLCJSaWdodCI6MCwiQm90dG9tIjowfSwiUGFkZGluZyI6eyIkaWQiOiIyOTYiLCJUb3AiOjAsIkxlZnQiOjAsIlJpZ2h0IjowLCJCb3R0b20iOjB9LCJCYWNrZ3JvdW5kIjp7IiRpZCI6IjI5NyIsIkNvbG9yIjp7IiRpZCI6IjI5OCIsIkEiOjAsIlIiOjI1NSwiRyI6MjU1LCJCIjoyNTV9fSwiSXNWaXNpYmxlIjp0cnVlLCJXaWR0aCI6MC4wLCJIZWlnaHQiOjAuMCwiQm9yZGVyU3R5bGUiOnsiJGlkIjoiMjk5IiwiTGluZUNvbG9yIjpudWxsLCJMaW5lV2VpZ2h0IjowLjAsIkxpbmVUeXBlIjowLCJQYXJlbnRTdHlsZSI6bnVsbH0sIlBhcmVudFN0eWxlIjpudWxsfSwiRGF0ZVN0eWxlIjp7IiRpZCI6IjMwMCIsIkZvbnRTZXR0aW5ncyI6eyIkaWQiOiIzMDEiLCJGb250U2l6ZSI6MTAsIkZvbnROYW1lIjoiQ2FsaWJyaSIsIklzQm9sZCI6ZmFsc2UsIklzSXRhbGljIjpmYWxzZSwiSXNVbmRlcmxpbmVkIjpmYWxzZSwiUGFyZW50U3R5bGUiOm51bGx9LCJBdXRvU2l6ZSI6MCwiRm9yZWdyb3VuZCI6eyIkaWQiOiIzMDIiLCJDb2xvciI6eyIkaWQiOiIzMDM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MwNCIsIlRvcCI6MCwiTGVmdCI6MCwiUmlnaHQiOjAsIkJvdHRvbSI6MH0sIlBhZGRpbmciOnsiJGlkIjoiMzA1IiwiVG9wIjowLCJMZWZ0IjowLCJSaWdodCI6MCwiQm90dG9tIjowfSwiQmFja2dyb3VuZCI6eyIkaWQiOiIzMDYiLCJDb2xvciI6eyIkaWQiOiIzMDciLCJBIjowLCJSIjoyNTUsIkciOjI1NSwiQiI6MjU1fX0sIklzVmlzaWJsZSI6dHJ1ZSwiV2lkdGgiOjAuMCwiSGVpZ2h0IjowLjAsIkJvcmRlclN0eWxlIjp7IiRpZCI6IjMwOCIsIkxpbmVDb2xvciI6bnVsbCwiTGluZVdlaWdodCI6MC4wLCJMaW5lVHlwZSI6MCwiUGFyZW50U3R5bGUiOm51bGx9LCJQYXJlbnRTdHlsZSI6bnVsbH0sIkRhdGVGb3JtYXQiOnsiJGlkIjoiMzA5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MxMCIsIkZvcm1hdCI6MCwiSXNWaXNpYmxlIjpmYWxzZSwiTGFzdEtub3duVmlzaWJpbGl0eVN0YXRlIjpmYWxzZX0sIklzVmlzaWJsZSI6dHJ1ZSwiUGFyZW50U3R5bGUiOm51bGx9LCJJbmRleCI6MywiU21hcnREdXJhdGlvbkFjdGl2YXRlZCI6ZmFsc2UsIkRhdGVGb3JtYXQiOnsiJHJlZiI6IjMwOSJ9LCJXZWVrTnVtYmVyaW5nIjp7IiRpZCI6IjMxMSIsIkZvcm1hdCI6MCwiSXNWaXNpYmxlIjpmYWxzZSwiTGFzdEtub3duVmlzaWJpbGl0eVN0YXRlIjpmYWxzZX0sIklkIjoiNmI2MTRlMTQtNjBmZi00ZDkyLTgzMjEtNmMxNTgzYzVmMDhmIiwiSW1wb3J0SWQiOm51bGwsIlRpdGxlIjoiUmVxdWlyZW1lbnQgQW5hbHlzaXMiLCJOb3RlIjpudWxsLCJIeXBlcmxpbmsiOnsiJGlkIjoiMzEyIiwiQWRkcmVzcyI6bnVsbCwiU3ViQWRkcmVzcyI6bnVsbH0sIklzQ2hhbmdlZCI6ZmFsc2UsIklzTmV3IjpmYWxzZX0seyIkaWQiOiIzMTMiLCJHcm91cE5hbWUiOm51bGwsIlN0YXJ0RGF0ZSI6IjIwMjEtMDMtMjhUMDA6MDA6MDBaIiwiRW5kRGF0ZSI6IjIwMjEtMDMtMjhUMjM6NTk6MDBaIiwiUGVyY2VudGFnZUNvbXBsZXRlIjpudWxsLCJTdHlsZSI6eyIkaWQiOiIzMTQiLCJTaGFwZSI6MywiU2hhcGVUaGlja25lc3MiOjIsIkR1cmF0aW9uRm9ybWF0IjowLCJJbmNsdWRlTm9uV29ya2luZ0RheXNJbkR1cmF0aW9uIjpmYWxzZSwiUGVyY2VudGFnZUNvbXBsZXRlU3R5bGUiOnsiJGlkIjoiMzE1IiwiRm9udFNldHRpbmdzIjp7IiRpZCI6IjMxNiIsIkZvbnRTaXplIjoxMCwiRm9udE5hbWUiOiJDYWxpYnJpIiwiSXNCb2xkIjpmYWxzZSwiSXNJdGFsaWMiOmZhbHNlLCJJc1VuZGVybGluZWQiOmZhbHNlLCJQYXJlbnRTdHlsZSI6bnVsbH0sIkF1dG9TaXplIjowLCJGb3JlZ3JvdW5kIjp7IiRyZWYiOiI4NiJ9LCJNYXhXaWR0aCI6MjAwLjAsIk1heEhlaWdodCI6IkluZmluaXR5IiwiU21hcnRGb3JlZ3JvdW5kSXNBY3RpdmUiOmZhbHNlLCJIb3Jpem9udGFsQWxpZ25tZW50IjowLCJWZXJ0aWNhbEFsaWdubWVudCI6MCwiU21hcnRGb3JlZ3JvdW5kIjpudWxsLCJCYWNrZ3JvdW5kRmlsbFR5cGUiOjAsIk1hcmdpbiI6eyIkcmVmIjoiODgifSwiUGFkZGluZyI6eyIkcmVmIjoiODkifSwiQmFja2dyb3VuZCI6eyIkcmVmIjoiOTAifSwiSXNWaXNpYmxlIjp0cnVlLCJXaWR0aCI6MC4wLCJIZWlnaHQiOjAuMCwiQm9yZGVyU3R5bGUiOnsiJGlkIjoiMzE3IiwiTGluZUNvbG9yIjpudWxsLCJMaW5lV2VpZ2h0IjowLjAsIkxpbmVUeXBlIjowLCJQYXJlbnRTdHlsZSI6bnVsbH0sIlBhcmVudFN0eWxlIjpudWxsfSwiRHVyYXRpb25TdHlsZSI6eyIkaWQiOiIzMTgiLCJGb250U2V0dGluZ3MiOnsiJGlkIjoiMzE5IiwiRm9udFNpemUiOjEwLCJGb250TmFtZSI6IkNhbGlicmkiLCJJc0JvbGQiOmZhbHNlLCJJc0l0YWxpYyI6ZmFsc2UsIklzVW5kZXJsaW5lZCI6ZmFsc2UsIlBhcmVudFN0eWxlIjpudWxsfSwiQXV0b1NpemUiOjAsIkZvcmVncm91bmQiOnsiJHJlZiI6IjkzIn0sIk1heFdpZHRoIjoyMDAuMCwiTWF4SGVpZ2h0IjoiSW5maW5pdHkiLCJTbWFydEZvcmVncm91bmRJc0FjdGl2ZSI6ZmFsc2UsIkhvcml6b250YWxBbGlnbm1lbnQiOjAsIlZlcnRpY2FsQWxpZ25tZW50IjowLCJTbWFydEZvcmVncm91bmQiOm51bGwsIkJhY2tncm91bmRGaWxsVHlwZSI6MCwiTWFyZ2luIjp7IiRyZWYiOiI5NSJ9LCJQYWRkaW5nIjp7IiRyZWYiOiI5NiJ9LCJCYWNrZ3JvdW5kIjp7IiRyZWYiOiI5NyJ9LCJJc1Zpc2libGUiOnRydWUsIldpZHRoIjowLjAsIkhlaWdodCI6MC4wLCJCb3JkZXJTdHlsZSI6eyIkaWQiOiIzMjAiLCJMaW5lQ29sb3IiOm51bGwsIkxpbmVXZWlnaHQiOjAuMCwiTGluZVR5cGUiOjAsIlBhcmVudFN0eWxlIjpudWxsfSwiUGFyZW50U3R5bGUiOm51bGx9LCJIb3Jpem9udGFsQ29ubmVjdG9yU3R5bGUiOnsiJGlkIjoiMzIxIiwiTGluZUNvbG9yIjp7IiRyZWYiOiI5OSJ9LCJMaW5lV2VpZ2h0IjoxLjAsIkxpbmVUeXBlIjowLCJQYXJlbnRTdHlsZSI6bnVsbH0sIlZlcnRpY2FsQ29ubmVjdG9yU3R5bGUiOnsiJGlkIjoiMzIyIiwiTGluZUNvbG9yIjp7IiRpZCI6IjMyMyIsIiR0eXBlIjoiTkxSRS5Db21tb24uRG9tLlNvbGlkQ29sb3JCcnVzaCwgTkxSRS5Db21tb24iLCJDb2xvciI6eyIkaWQiOiIzMjQiLCJBIjoyNTUsIlIiOjkxLCJHIjoxNTUsIkIiOjIxM319LCJMaW5lV2VpZ2h0IjowLjgzMzMzMzMsIkxpbmVUeXBlIjowLCJQYXJlbnRTdHlsZSI6bnVsbH0sIk1hcmdpbiI6bnVsbCwiU3RhcnREYXRlUG9zaXRpb24iOjQsIkVuZERhdGVQb3NpdGlvbiI6NCwiRGF0ZUlzVmlzaWJsZSI6dHJ1ZSwiVGl0bGVQb3NpdGlvbiI6MiwiRHVyYXRpb25Qb3NpdGlvbiI6NiwiUGVyY2VudGFnZUNvbXBsZXRlZFBvc2l0aW9uIjo2LCJTcGFjaW5nIjo1LCJJc0JlbG93VGltZWJhbmQiOmZhbHNlLCJQZXJjZW50YWdlQ29tcGxldGVTaGFwZU9wYWNpdHkiOjM1LCJTaGFwZVN0eWxlIjp7IiRpZCI6IjMyNSIsIk1hcmdpbiI6eyIkcmVmIjoiMTA1In0sIlBhZGRpbmciOnsiJHJlZiI6IjEwNiJ9LCJCYWNrZ3JvdW5kIjp7IiRpZCI6IjMyNiIsIkNvbG9yIjp7IiRpZCI6IjMyNyIsIkEiOjI1NSwiUiI6OTEsIkciOjE1NSwiQiI6MjEzfX0sIklzVmlzaWJsZSI6dHJ1ZSwiV2lkdGgiOjYyLjI1LCJIZWlnaHQiOjIyLjAsIkJvcmRlclN0eWxlIjp7IiRpZCI6IjMyOCIsIkxpbmVDb2xvciI6eyIkcmVmIjoiMjA5In0sIkxpbmVXZWlnaHQiOjAuMCwiTGluZVR5cGUiOjAsIlBhcmVudFN0eWxlIjpudWxsfSwiUGFyZW50U3R5bGUiOm51bGx9LCJUaXRsZVN0eWxlIjp7IiRpZCI6IjMyOSIsIkZvbnRTZXR0aW5ncyI6eyIkaWQiOiIzMzAiLCJGb250U2l6ZSI6MTEsIkZvbnROYW1lIjoiQ2FsaWJyaSIsIklzQm9sZCI6dHJ1ZSwiSXNJdGFsaWMiOmZhbHNlLCJJc1VuZGVybGluZWQiOmZhbHNlLCJQYXJlbnRTdHlsZSI6bnVsbH0sIkF1dG9TaXplIjoyLCJGb3JlZ3JvdW5kIjp7IiRpZCI6IjMzMSIsIkNvbG9yIjp7IiRpZCI6IjMzMiIsIkEiOjI1NSwiUiI6MCwiRyI6MCwiQiI6MH19LCJNYXhXaWR0aCI6NTIuNTAwMDgwMTA4NjQyNTc4LCJNYXhIZWlnaHQiOiJJbmZpbml0eSIsIlNtYXJ0Rm9yZWdyb3VuZElzQWN0aXZlIjpmYWxzZSwiSG9yaXpvbnRhbEFsaWdubWVudCI6MSwiVmVydGljYWxBbGlnbm1lbnQiOjAsIlNtYXJ0Rm9yZWdyb3VuZCI6bnVsbCwiQmFja2dyb3VuZEZpbGxUeXBlIjowLCJNYXJnaW4iOnsiJHJlZiI6IjExNiJ9LCJQYWRkaW5nIjp7IiRyZWYiOiIxMTcifSwiQmFja2dyb3VuZCI6eyIkaWQiOiIzMzMiLCJDb2xvciI6eyIkaWQiOiIzMzQiLCJBIjowLCJSIjoyNTUsIkciOjI1NSwiQiI6MjU1fX0sIklzVmlzaWJsZSI6dHJ1ZSwiV2lkdGgiOjAuMCwiSGVpZ2h0IjowLjAsIkJvcmRlclN0eWxlIjp7IiRpZCI6IjMzNSIsIkxpbmVDb2xvciI6bnVsbCwiTGluZVdlaWdodCI6MC4wLCJMaW5lVHlwZSI6MCwiUGFyZW50U3R5bGUiOm51bGx9LCJQYXJlbnRTdHlsZSI6bnVsbH0sIkRhdGVTdHlsZSI6eyIkaWQiOiIzMzYiLCJGb250U2V0dGluZ3MiOnsiJGlkIjoiMzM3IiwiRm9udFNpemUiOjEwLCJGb250TmFtZSI6IkNhbGlicmkiLCJJc0JvbGQiOmZhbHNlLCJJc0l0YWxpYyI6ZmFsc2UsIklzVW5kZXJsaW5lZCI6ZmFsc2UsIlBhcmVudFN0eWxlIjpudWxsfSwiQXV0b1NpemUiOjAsIkZvcmVncm91bmQiOnsiJGlkIjoiMzM4IiwiQ29sb3IiOnsiJGlkIjoiMzM5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cmVmIjoiMTIzIn0sIlBhZGRpbmciOnsiJHJlZiI6IjEyNCJ9LCJCYWNrZ3JvdW5kIjp7IiRpZCI6IjM0MCIsIkNvbG9yIjp7IiRpZCI6IjM0MSIsIkEiOjAsIlIiOjI1NSwiRyI6MjU1LCJCIjoyNTV9fSwiSXNWaXNpYmxlIjp0cnVlLCJXaWR0aCI6MC4wLCJIZWlnaHQiOjAuMCwiQm9yZGVyU3R5bGUiOnsiJGlkIjoiMzQyIiwiTGluZUNvbG9yIjpudWxsLCJMaW5lV2VpZ2h0IjowLjAsIkxpbmVUeXBlIjowLCJQYXJlbnRTdHlsZSI6bnVsbH0sIlBhcmVudFN0eWxlIjpudWxsfSwiRGF0ZUZvcm1hdCI6eyIkcmVmIjoiMjI1In0sIldlZWtOdW1iZXJpbmciOnsiJGlkIjoiMzQzIiwiRm9ybWF0IjowLCJJc1Zpc2libGUiOmZhbHNlLCJMYXN0S25vd25WaXNpYmlsaXR5U3RhdGUiOmZhbHNlfSwiSXNWaXNpYmxlIjp0cnVlLCJQYXJlbnRTdHlsZSI6bnVsbH0sIkluZGV4Ijo0LCJTbWFydER1cmF0aW9uQWN0aXZhdGVkIjpmYWxzZSwiRGF0ZUZvcm1hdCI6eyIkcmVmIjoiMjI1In0sIldlZWtOdW1iZXJpbmciOnsiJGlkIjoiMzQ0IiwiRm9ybWF0IjowLCJJc1Zpc2libGUiOmZhbHNlLCJMYXN0S25vd25WaXNpYmlsaXR5U3RhdGUiOmZhbHNlfSwiSWQiOiJjZTEyNWQ2Mi03NDM5LTRiZTQtOWVkYi0wMzE2OGYxOTU2ZmMiLCJJbXBvcnRJZCI6bnVsbCwiVGl0bGUiOiJEZXZlbG9wIFdpcmVmcmFtZXMiLCJOb3RlIjpudWxsLCJIeXBlcmxpbmsiOnsiJGlkIjoiMzQ1IiwiQWRkcmVzcyI6bnVsbCwiU3ViQWRkcmVzcyI6bnVsbH0sIklzQ2hhbmdlZCI6ZmFsc2UsIklzTmV3IjpmYWxzZX0seyIkaWQiOiIzNDYiLCJHcm91cE5hbWUiOm51bGwsIlN0YXJ0RGF0ZSI6IjIwMjEtMDMtMjhUMDA6MDA6MDBaIiwiRW5kRGF0ZSI6IjIwMjEtMDQtMDFUMjM6NTk6MDBaIiwiUGVyY2VudGFnZUNvbXBsZXRlIjpudWxsLCJTdHlsZSI6eyIkaWQiOiIzNDciLCJTaGFwZSI6MywiU2hhcGVUaGlja25lc3MiOjIsIkR1cmF0aW9uRm9ybWF0IjowLCJJbmNsdWRlTm9uV29ya2luZ0RheXNJbkR1cmF0aW9uIjpmYWxzZSwiUGVyY2VudGFnZUNvbXBsZXRlU3R5bGUiOnsiJGlkIjoiMzQ4IiwiRm9udFNldHRpbmdzIjp7IiRpZCI6IjM0OSIsIkZvbnRTaXplIjoxMCwiRm9udE5hbWUiOiJDYWxpYnJpIiwiSXNCb2xkIjpmYWxzZSwiSXNJdGFsaWMiOmZhbHNlLCJJc1VuZGVybGluZWQiOmZhbHNlLCJQYXJlbnRTdHlsZSI6bnVsbH0sIkF1dG9TaXplIjowLCJGb3JlZ3JvdW5kIjp7IiRyZWYiOiI4NiJ9LCJNYXhXaWR0aCI6MjAwLjAsIk1heEhlaWdodCI6IkluZmluaXR5IiwiU21hcnRGb3JlZ3JvdW5kSXNBY3RpdmUiOmZhbHNlLCJIb3Jpem9udGFsQWxpZ25tZW50IjowLCJWZXJ0aWNhbEFsaWdubWVudCI6MCwiU21hcnRGb3JlZ3JvdW5kIjpudWxsLCJCYWNrZ3JvdW5kRmlsbFR5cGUiOjAsIk1hcmdpbiI6eyIkcmVmIjoiODgifSwiUGFkZGluZyI6eyIkcmVmIjoiODkifSwiQmFja2dyb3VuZCI6eyIkcmVmIjoiOTAifSwiSXNWaXNpYmxlIjp0cnVlLCJXaWR0aCI6MC4wLCJIZWlnaHQiOjAuMCwiQm9yZGVyU3R5bGUiOnsiJGlkIjoiMzUwIiwiTGluZUNvbG9yIjpudWxsLCJMaW5lV2VpZ2h0IjowLjAsIkxpbmVUeXBlIjowLCJQYXJlbnRTdHlsZSI6bnVsbH0sIlBhcmVudFN0eWxlIjpudWxsfSwiRHVyYXRpb25TdHlsZSI6eyIkaWQiOiIzNTEiLCJGb250U2V0dGluZ3MiOnsiJGlkIjoiMzUyIiwiRm9udFNpemUiOjEwLCJGb250TmFtZSI6IkNhbGlicmkiLCJJc0JvbGQiOmZhbHNlLCJJc0l0YWxpYyI6ZmFsc2UsIklzVW5kZXJsaW5lZCI6ZmFsc2UsIlBhcmVudFN0eWxlIjpudWxsfSwiQXV0b1NpemUiOjAsIkZvcmVncm91bmQiOnsiJHJlZiI6IjkzIn0sIk1heFdpZHRoIjoyMDAuMCwiTWF4SGVpZ2h0IjoiSW5maW5pdHkiLCJTbWFydEZvcmVncm91bmRJc0FjdGl2ZSI6ZmFsc2UsIkhvcml6b250YWxBbGlnbm1lbnQiOjAsIlZlcnRpY2FsQWxpZ25tZW50IjowLCJTbWFydEZvcmVncm91bmQiOm51bGwsIkJhY2tncm91bmRGaWxsVHlwZSI6MCwiTWFyZ2luIjp7IiRyZWYiOiI5NSJ9LCJQYWRkaW5nIjp7IiRyZWYiOiI5NiJ9LCJCYWNrZ3JvdW5kIjp7IiRyZWYiOiI5NyJ9LCJJc1Zpc2libGUiOnRydWUsIldpZHRoIjowLjAsIkhlaWdodCI6MC4wLCJCb3JkZXJTdHlsZSI6eyIkaWQiOiIzNTMiLCJMaW5lQ29sb3IiOm51bGwsIkxpbmVXZWlnaHQiOjAuMCwiTGluZVR5cGUiOjAsIlBhcmVudFN0eWxlIjpudWxsfSwiUGFyZW50U3R5bGUiOm51bGx9LCJIb3Jpem9udGFsQ29ubmVjdG9yU3R5bGUiOnsiJGlkIjoiMzU0IiwiTGluZUNvbG9yIjp7IiRyZWYiOiI5OSJ9LCJMaW5lV2VpZ2h0IjoxLjAsIkxpbmVUeXBlIjowLCJQYXJlbnRTdHlsZSI6bnVsbH0sIlZlcnRpY2FsQ29ubmVjdG9yU3R5bGUiOnsiJGlkIjoiMzU1IiwiTGluZUNvbG9yIjp7IiRpZCI6IjM1NiIsIiR0eXBlIjoiTkxSRS5Db21tb24uRG9tLlNvbGlkQ29sb3JCcnVzaCwgTkxSRS5Db21tb24iLCJDb2xvciI6eyIkaWQiOiIzNTciLCJBIjoyNTUsIlIiOjkxLCJHIjoxNTUsIkIiOjIxM319LCJMaW5lV2VpZ2h0IjowLjgzMzMzMzMsIkxpbmVUeXBlIjowLCJQYXJlbnRTdHlsZSI6bnVsbH0sIk1hcmdpbiI6bnVsbCwiU3RhcnREYXRlUG9zaXRpb24iOjQsIkVuZERhdGVQb3NpdGlvbiI6NCwiRGF0ZUlzVmlzaWJsZSI6dHJ1ZSwiVGl0bGVQb3NpdGlvbiI6MiwiRHVyYXRpb25Qb3NpdGlvbiI6NiwiUGVyY2VudGFnZUNvbXBsZXRlZFBvc2l0aW9uIjo2LCJTcGFjaW5nIjo1LCJJc0JlbG93VGltZWJhbmQiOmZhbHNlLCJQZXJjZW50YWdlQ29tcGxldGVTaGFwZU9wYWNpdHkiOjM1LCJTaGFwZVN0eWxlIjp7IiRpZCI6IjM1OCIsIk1hcmdpbiI6eyIkcmVmIjoiMTA1In0sIlBhZGRpbmciOnsiJHJlZiI6IjEwNiJ9LCJCYWNrZ3JvdW5kIjp7IiRpZCI6IjM1OSIsIkNvbG9yIjp7IiRpZCI6IjM2MCIsIkEiOjI1NSwiUiI6OTEsIkciOjE1NSwiQiI6MjEzfX0sIklzVmlzaWJsZSI6dHJ1ZSwiV2lkdGgiOjMxMC41LCJIZWlnaHQiOjIyLjAsIkJvcmRlclN0eWxlIjp7IiRpZCI6IjM2MSIsIkxpbmVDb2xvciI6eyIkcmVmIjoiMjA5In0sIkxpbmVXZWlnaHQiOjAuMCwiTGluZVR5cGUiOjAsIlBhcmVudFN0eWxlIjpudWxsfSwiUGFyZW50U3R5bGUiOm51bGx9LCJUaXRsZVN0eWxlIjp7IiRpZCI6IjM2MiIsIkZvbnRTZXR0aW5ncyI6eyIkaWQiOiIzNjMiLCJGb250U2l6ZSI6MTEsIkZvbnROYW1lIjoiQ2FsaWJyaSIsIklzQm9sZCI6dHJ1ZSwiSXNJdGFsaWMiOmZhbHNlLCJJc1VuZGVybGluZWQiOmZhbHNlLCJQYXJlbnRTdHlsZSI6bnVsbH0sIkF1dG9TaXplIjoyLCJGb3JlZ3JvdW5kIjp7IiRpZCI6IjM2NCIsIkNvbG9yIjp7IiRpZCI6IjM2NSIsIkEiOjI1NSwiUiI6MCwiRyI6MCwiQiI6MH19LCJNYXhXaWR0aCI6OTguMCwiTWF4SGVpZ2h0IjoiSW5maW5pdHkiLCJTbWFydEZvcmVncm91bmRJc0FjdGl2ZSI6ZmFsc2UsIkhvcml6b250YWxBbGlnbm1lbnQiOjEsIlZlcnRpY2FsQWxpZ25tZW50IjowLCJTbWFydEZvcmVncm91bmQiOm51bGwsIkJhY2tncm91bmRGaWxsVHlwZSI6MCwiTWFyZ2luIjp7IiRyZWYiOiIxMTYifSwiUGFkZGluZyI6eyIkcmVmIjoiMTE3In0sIkJhY2tncm91bmQiOnsiJGlkIjoiMzY2IiwiQ29sb3IiOnsiJGlkIjoiMzY3IiwiQSI6MCwiUiI6MjU1LCJHIjoyNTUsIkIiOjI1NX19LCJJc1Zpc2libGUiOnRydWUsIldpZHRoIjowLjAsIkhlaWdodCI6MC4wLCJCb3JkZXJTdHlsZSI6eyIkaWQiOiIzNjgiLCJMaW5lQ29sb3IiOm51bGwsIkxpbmVXZWlnaHQiOjAuMCwiTGluZVR5cGUiOjAsIlBhcmVudFN0eWxlIjpudWxsfSwiUGFyZW50U3R5bGUiOm51bGx9LCJEYXRlU3R5bGUiOnsiJGlkIjoiMzY5IiwiRm9udFNldHRpbmdzIjp7IiRpZCI6IjM3MCIsIkZvbnRTaXplIjoxMCwiRm9udE5hbWUiOiJDYWxpYnJpIiwiSXNCb2xkIjpmYWxzZSwiSXNJdGFsaWMiOmZhbHNlLCJJc1VuZGVybGluZWQiOmZhbHNlLCJQYXJlbnRTdHlsZSI6bnVsbH0sIkF1dG9TaXplIjowLCJGb3JlZ3JvdW5kIjp7IiRpZCI6IjM3MSIsIkNvbG9yIjp7IiRpZCI6IjM3MiIsIkEiOjI1NSwiUiI6NjgsIkciOjg0LCJCIjoxMDZ9fSwiTWF4V2lkdGgiOjIwMC4wLCJNYXhIZWlnaHQiOiJJbmZpbml0eSIsIlNtYXJ0Rm9yZWdyb3VuZElzQWN0aXZlIjpmYWxzZSwiSG9yaXpvbnRhbEFsaWdubWVudCI6MCwiVmVydGljYWxBbGlnbm1lbnQiOjAsIlNtYXJ0Rm9yZWdyb3VuZCI6bnVsbCwiQmFja2dyb3VuZEZpbGxUeXBlIjowLCJNYXJnaW4iOnsiJHJlZiI6IjEyMyJ9LCJQYWRkaW5nIjp7IiRyZWYiOiIxMjQifSwiQmFja2dyb3VuZCI6eyIkaWQiOiIzNzMiLCJDb2xvciI6eyIkaWQiOiIzNzQiLCJBIjowLCJSIjoyNTUsIkciOjI1NSwiQiI6MjU1fX0sIklzVmlzaWJsZSI6dHJ1ZSwiV2lkdGgiOjAuMCwiSGVpZ2h0IjowLjAsIkJvcmRlclN0eWxlIjp7IiRpZCI6IjM3NSIsIkxpbmVDb2xvciI6bnVsbCwiTGluZVdlaWdodCI6MC4wLCJMaW5lVHlwZSI6MCwiUGFyZW50U3R5bGUiOm51bGx9LCJQYXJlbnRTdHlsZSI6bnVsbH0sIkRhdGVGb3JtYXQiOnsiJHJlZiI6IjIyNSJ9LCJXZWVrTnVtYmVyaW5nIjp7IiRpZCI6IjM3NiIsIkZvcm1hdCI6MCwiSXNWaXNpYmxlIjpmYWxzZSwiTGFzdEtub3duVmlzaWJpbGl0eVN0YXRlIjpmYWxzZX0sIklzVmlzaWJsZSI6dHJ1ZSwiUGFyZW50U3R5bGUiOm51bGx9LCJJbmRleCI6NSwiU21hcnREdXJhdGlvbkFjdGl2YXRlZCI6ZmFsc2UsIkRhdGVGb3JtYXQiOnsiJHJlZiI6IjIyNSJ9LCJXZWVrTnVtYmVyaW5nIjp7IiRpZCI6IjM3NyIsIkZvcm1hdCI6MCwiSXNWaXNpYmxlIjpmYWxzZSwiTGFzdEtub3duVmlzaWJpbGl0eVN0YXRlIjpmYWxzZX0sIklkIjoiYzNlODMzNjEtZWM2Ni00NjE1LTg3YjMtNmIxNDBjZTU0OTQ3IiwiSW1wb3J0SWQiOm51bGwsIlRpdGxlIjoiRGV2ZWxvcCBTb2xpZGl0eSBGaWxlcyIsIk5vdGUiOm51bGwsIkh5cGVybGluayI6eyIkaWQiOiIzNzgiLCJBZGRyZXNzIjpudWxsLCJTdWJBZGRyZXNzIjpudWxsfSwiSXNDaGFuZ2VkIjpmYWxzZSwiSXNOZXciOmZhbHNlfSx7IiRpZCI6IjM3OSIsIkdyb3VwTmFtZSI6bnVsbCwiU3RhcnREYXRlIjoiMjAyMS0wMy0yOFQwMDowMDowMFoiLCJFbmREYXRlIjoiMjAyMS0wNC0wMlQyMzo1OTowMFoiLCJQZXJjZW50YWdlQ29tcGxldGUiOm51bGwsIlN0eWxlIjp7IiRpZCI6IjM4MCIsIlNoYXBlIjozLCJTaGFwZVRoaWNrbmVzcyI6MiwiRHVyYXRpb25Gb3JtYXQiOjAsIkluY2x1ZGVOb25Xb3JraW5nRGF5c0luRHVyYXRpb24iOmZhbHNlLCJQZXJjZW50YWdlQ29tcGxldGVTdHlsZSI6eyIkaWQiOiIzODEiLCJGb250U2V0dGluZ3MiOnsiJGlkIjoiMzgyIiwiRm9udFNpemUiOjEwLCJGb250TmFtZSI6IkNhbGlicmkiLCJJc0JvbGQiOmZhbHNlLCJJc0l0YWxpYyI6ZmFsc2UsIklzVW5kZXJsaW5lZCI6ZmFsc2UsIlBhcmVudFN0eWxlIjpudWxsfSwiQXV0b1NpemUiOjAsIkZvcmVncm91bmQiOnsiJHJlZiI6Ijg2In0sIk1heFdpZHRoIjoyMDAuMCwiTWF4SGVpZ2h0IjoiSW5maW5pdHkiLCJTbWFydEZvcmVncm91bmRJc0FjdGl2ZSI6ZmFsc2UsIkhvcml6b250YWxBbGlnbm1lbnQiOjAsIlZlcnRpY2FsQWxpZ25tZW50IjowLCJTbWFydEZvcmVncm91bmQiOm51bGwsIkJhY2tncm91bmRGaWxsVHlwZSI6MCwiTWFyZ2luIjp7IiRyZWYiOiI4OCJ9LCJQYWRkaW5nIjp7IiRyZWYiOiI4OSJ9LCJCYWNrZ3JvdW5kIjp7IiRyZWYiOiI5MCJ9LCJJc1Zpc2libGUiOnRydWUsIldpZHRoIjowLjAsIkhlaWdodCI6MC4wLCJCb3JkZXJTdHlsZSI6eyIkaWQiOiIzODMiLCJMaW5lQ29sb3IiOm51bGwsIkxpbmVXZWlnaHQiOjAuMCwiTGluZVR5cGUiOjAsIlBhcmVudFN0eWxlIjpudWxsfSwiUGFyZW50U3R5bGUiOm51bGx9LCJEdXJhdGlvblN0eWxlIjp7IiRpZCI6IjM4NCIsIkZvbnRTZXR0aW5ncyI6eyIkaWQiOiIzODUiLCJGb250U2l6ZSI6MTAsIkZvbnROYW1lIjoiQ2FsaWJyaSIsIklzQm9sZCI6ZmFsc2UsIklzSXRhbGljIjpmYWxzZSwiSXNVbmRlcmxpbmVkIjpmYWxzZSwiUGFyZW50U3R5bGUiOm51bGx9LCJBdXRvU2l6ZSI6MCwiRm9yZWdyb3VuZCI6eyIkcmVmIjoiOTMifSwiTWF4V2lkdGgiOjIwMC4wLCJNYXhIZWlnaHQiOiJJbmZpbml0eSIsIlNtYXJ0Rm9yZWdyb3VuZElzQWN0aXZlIjpmYWxzZSwiSG9yaXpvbnRhbEFsaWdubWVudCI6MCwiVmVydGljYWxBbGlnbm1lbnQiOjAsIlNtYXJ0Rm9yZWdyb3VuZCI6bnVsbCwiQmFja2dyb3VuZEZpbGxUeXBlIjowLCJNYXJnaW4iOnsiJHJlZiI6Ijk1In0sIlBhZGRpbmciOnsiJHJlZiI6Ijk2In0sIkJhY2tncm91bmQiOnsiJHJlZiI6Ijk3In0sIklzVmlzaWJsZSI6dHJ1ZSwiV2lkdGgiOjAuMCwiSGVpZ2h0IjowLjAsIkJvcmRlclN0eWxlIjp7IiRpZCI6IjM4NiIsIkxpbmVDb2xvciI6bnVsbCwiTGluZVdlaWdodCI6MC4wLCJMaW5lVHlwZSI6MCwiUGFyZW50U3R5bGUiOm51bGx9LCJQYXJlbnRTdHlsZSI6bnVsbH0sIkhvcml6b250YWxDb25uZWN0b3JTdHlsZSI6eyIkaWQiOiIzODciLCJMaW5lQ29sb3IiOnsiJHJlZiI6Ijk5In0sIkxpbmVXZWlnaHQiOjEuMCwiTGluZVR5cGUiOjAsIlBhcmVudFN0eWxlIjpudWxsfSwiVmVydGljYWxDb25uZWN0b3JTdHlsZSI6eyIkaWQiOiIzODgiLCJMaW5lQ29sb3IiOnsiJGlkIjoiMzg5IiwiJHR5cGUiOiJOTFJFLkNvbW1vbi5Eb20uU29saWRDb2xvckJydXNoLCBOTFJFLkNvbW1vbiIsIkNvbG9yIjp7IiRpZCI6IjM5MCIsIkEiOjI1NSwiUiI6OTEsIkciOjE1NSwiQiI6MjEzfX0sIkxpbmVXZWlnaHQiOjAuODMzMzMzMywiTGluZVR5cGUiOjAsIlBhcmVudFN0eWxlIjpudWxsfSwiTWFyZ2luIjpudWxsLCJTdGFydERhdGVQb3NpdGlvbiI6NCwiRW5kRGF0ZVBvc2l0aW9uIjo0LCJEYXRlSXNWaXNpYmxlIjp0cnVlLCJUaXRsZVBvc2l0aW9uIjoyLCJEdXJhdGlvblBvc2l0aW9uIjo2LCJQZXJjZW50YWdlQ29tcGxldGVkUG9zaXRpb24iOjYsIlNwYWNpbmciOjUsIklzQmVsb3dUaW1lYmFuZCI6ZmFsc2UsIlBlcmNlbnRhZ2VDb21wbGV0ZVNoYXBlT3BhY2l0eSI6MzUsIlNoYXBlU3R5bGUiOnsiJGlkIjoiMzkxIiwiTWFyZ2luIjp7IiRyZWYiOiIxMDUifSwiUGFkZGluZyI6eyIkcmVmIjoiMTA2In0sIkJhY2tncm91bmQiOnsiJGlkIjoiMzkyIiwiQ29sb3IiOnsiJGlkIjoiMzkzIiwiQSI6MjU1LCJSIjo5MSwiRyI6MTU1LCJCIjoyMTN9fSwiSXNWaXNpYmxlIjp0cnVlLCJXaWR0aCI6MzcyLjc1LCJIZWlnaHQiOjIzLjM4OTIxMTY1NDY2MzA4NiwiQm9yZGVyU3R5bGUiOnsiJGlkIjoiMzk0IiwiTGluZUNvbG9yIjp7IiRyZWYiOiIyMDkifSwiTGluZVdlaWdodCI6MC4wLCJMaW5lVHlwZSI6MCwiUGFyZW50U3R5bGUiOm51bGx9LCJQYXJlbnRTdHlsZSI6bnVsbH0sIlRpdGxlU3R5bGUiOnsiJGlkIjoiMzk1IiwiRm9udFNldHRpbmdzIjp7IiRpZCI6IjM5NiIsIkZvbnRTaXplIjoxMSwiRm9udE5hbWUiOiJDYWxpYnJpIiwiSXNCb2xkIjp0cnVlLCJJc0l0YWxpYyI6ZmFsc2UsIklzVW5kZXJsaW5lZCI6ZmFsc2UsIlBhcmVudFN0eWxlIjpudWxsfSwiQXV0b1NpemUiOjIsIkZvcmVncm91bmQiOnsiJGlkIjoiMzk3IiwiQ29sb3IiOnsiJGlkIjoiMzk4IiwiQSI6MjU1LCJSIjowLCJHIjowLCJCIjowfX0sIk1heFdpZHRoIjoxMDUuMCwiTWF4SGVpZ2h0IjoiSW5maW5pdHkiLCJTbWFydEZvcmVncm91bmRJc0FjdGl2ZSI6ZmFsc2UsIkhvcml6b250YWxBbGlnbm1lbnQiOjEsIlZlcnRpY2FsQWxpZ25tZW50IjowLCJTbWFydEZvcmVncm91bmQiOm51bGwsIkJhY2tncm91bmRGaWxsVHlwZSI6MCwiTWFyZ2luIjp7IiRyZWYiOiIxMTYifSwiUGFkZGluZyI6eyIkcmVmIjoiMTE3In0sIkJhY2tncm91bmQiOnsiJGlkIjoiMzk5IiwiQ29sb3IiOnsiJGlkIjoiNDAwIiwiQSI6MCwiUiI6MjU1LCJHIjoyNTUsIkIiOjI1NX19LCJJc1Zpc2libGUiOnRydWUsIldpZHRoIjowLjAsIkhlaWdodCI6MC4wLCJCb3JkZXJTdHlsZSI6eyIkaWQiOiI0MDEiLCJMaW5lQ29sb3IiOm51bGwsIkxpbmVXZWlnaHQiOjAuMCwiTGluZVR5cGUiOjAsIlBhcmVudFN0eWxlIjpudWxsfSwiUGFyZW50U3R5bGUiOm51bGx9LCJEYXRlU3R5bGUiOnsiJGlkIjoiNDAyIiwiRm9udFNldHRpbmdzIjp7IiRpZCI6IjQwMyIsIkZvbnRTaXplIjoxMCwiRm9udE5hbWUiOiJDYWxpYnJpIiwiSXNCb2xkIjpmYWxzZSwiSXNJdGFsaWMiOmZhbHNlLCJJc1VuZGVybGluZWQiOmZhbHNlLCJQYXJlbnRTdHlsZSI6bnVsbH0sIkF1dG9TaXplIjowLCJGb3JlZ3JvdW5kIjp7IiRpZCI6IjQwNCIsIkNvbG9yIjp7IiRpZCI6IjQwNSIsIkEiOjI1NSwiUiI6NjgsIkciOjg0LCJCIjoxMDZ9fSwiTWF4V2lkdGgiOjIwMC4wLCJNYXhIZWlnaHQiOiJJbmZpbml0eSIsIlNtYXJ0Rm9yZWdyb3VuZElzQWN0aXZlIjpmYWxzZSwiSG9yaXpvbnRhbEFsaWdubWVudCI6MCwiVmVydGljYWxBbGlnbm1lbnQiOjAsIlNtYXJ0Rm9yZWdyb3VuZCI6bnVsbCwiQmFja2dyb3VuZEZpbGxUeXBlIjowLCJNYXJnaW4iOnsiJHJlZiI6IjEyMyJ9LCJQYWRkaW5nIjp7IiRyZWYiOiIxMjQifSwiQmFja2dyb3VuZCI6eyIkaWQiOiI0MDYiLCJDb2xvciI6eyIkaWQiOiI0MDciLCJBIjowLCJSIjoyNTUsIkciOjI1NSwiQiI6MjU1fX0sIklzVmlzaWJsZSI6dHJ1ZSwiV2lkdGgiOjAuMCwiSGVpZ2h0IjowLjAsIkJvcmRlclN0eWxlIjp7IiRpZCI6IjQwOCIsIkxpbmVDb2xvciI6bnVsbCwiTGluZVdlaWdodCI6MC4wLCJMaW5lVHlwZSI6MCwiUGFyZW50U3R5bGUiOm51bGx9LCJQYXJlbnRTdHlsZSI6bnVsbH0sIkRhdGVGb3JtYXQiOnsiJHJlZiI6IjIyNSJ9LCJXZWVrTnVtYmVyaW5nIjp7IiRpZCI6IjQwOSIsIkZvcm1hdCI6MCwiSXNWaXNpYmxlIjpmYWxzZSwiTGFzdEtub3duVmlzaWJpbGl0eVN0YXRlIjpmYWxzZX0sIklzVmlzaWJsZSI6dHJ1ZSwiUGFyZW50U3R5bGUiOm51bGx9LCJJbmRleCI6NiwiU21hcnREdXJhdGlvbkFjdGl2YXRlZCI6ZmFsc2UsIkRhdGVGb3JtYXQiOnsiJHJlZiI6IjIyNSJ9LCJXZWVrTnVtYmVyaW5nIjp7IiRpZCI6IjQxMCIsIkZvcm1hdCI6MCwiSXNWaXNpYmxlIjpmYWxzZSwiTGFzdEtub3duVmlzaWJpbGl0eVN0YXRlIjpmYWxzZX0sIklkIjoiNWZhMGEyZGUtNDE0Mi00NzM0LTg0OGQtMGI0YTZmYmZmNzQ4IiwiSW1wb3J0SWQiOm51bGwsIlRpdGxlIjoiRGV2ZWxvcCBVc2VyIEludGVyZmFjZSIsIk5vdGUiOm51bGwsIkh5cGVybGluayI6eyIkaWQiOiI0MTEiLCJBZGRyZXNzIjpudWxsLCJTdWJBZGRyZXNzIjpudWxsfSwiSXNDaGFuZ2VkIjpmYWxzZSwiSXNOZXciOmZhbHNlfSx7IiRpZCI6IjQxMiIsIkdyb3VwTmFtZSI6bnVsbCwiU3RhcnREYXRlIjoiMjAyMS0wNC0wMlQwMDowMDowMFoiLCJFbmREYXRlIjoiMjAyMS0wNC0wM1QyMzo1OTowMFoiLCJQZXJjZW50YWdlQ29tcGxldGUiOm51bGwsIlN0eWxlIjp7IiRpZCI6IjQxMyIsIlNoYXBlIjozLCJTaGFwZVRoaWNrbmVzcyI6MiwiRHVyYXRpb25Gb3JtYXQiOjAsIkluY2x1ZGVOb25Xb3JraW5nRGF5c0luRHVyYXRpb24iOmZhbHNlLCJQZXJjZW50YWdlQ29tcGxldGVTdHlsZSI6eyIkaWQiOiI0MTQiLCJGb250U2V0dGluZ3MiOnsiJGlkIjoiNDE1IiwiRm9udFNpemUiOjEwLCJGb250TmFtZSI6IkNhbGlicmkiLCJJc0JvbGQiOmZhbHNlLCJJc0l0YWxpYyI6ZmFsc2UsIklzVW5kZXJsaW5lZCI6ZmFsc2UsIlBhcmVudFN0eWxlIjpudWxsfSwiQXV0b1NpemUiOjAsIkZvcmVncm91bmQiOnsiJHJlZiI6Ijg2In0sIk1heFdpZHRoIjoyMDAuMCwiTWF4SGVpZ2h0IjoiSW5maW5pdHkiLCJTbWFydEZvcmVncm91bmRJc0FjdGl2ZSI6ZmFsc2UsIkhvcml6b250YWxBbGlnbm1lbnQiOjAsIlZlcnRpY2FsQWxpZ25tZW50IjowLCJTbWFydEZvcmVncm91bmQiOm51bGwsIkJhY2tncm91bmRGaWxsVHlwZSI6MCwiTWFyZ2luIjp7IiRyZWYiOiI4OCJ9LCJQYWRkaW5nIjp7IiRyZWYiOiI4OSJ9LCJCYWNrZ3JvdW5kIjp7IiRyZWYiOiI5MCJ9LCJJc1Zpc2libGUiOnRydWUsIldpZHRoIjowLjAsIkhlaWdodCI6MC4wLCJCb3JkZXJTdHlsZSI6eyIkaWQiOiI0MTYiLCJMaW5lQ29sb3IiOm51bGwsIkxpbmVXZWlnaHQiOjAuMCwiTGluZVR5cGUiOjAsIlBhcmVudFN0eWxlIjpudWxsfSwiUGFyZW50U3R5bGUiOm51bGx9LCJEdXJhdGlvblN0eWxlIjp7IiRpZCI6IjQxNyIsIkZvbnRTZXR0aW5ncyI6eyIkaWQiOiI0MTgiLCJGb250U2l6ZSI6MTAsIkZvbnROYW1lIjoiQ2FsaWJyaSIsIklzQm9sZCI6ZmFsc2UsIklzSXRhbGljIjpmYWxzZSwiSXNVbmRlcmxpbmVkIjpmYWxzZSwiUGFyZW50U3R5bGUiOm51bGx9LCJBdXRvU2l6ZSI6MCwiRm9yZWdyb3VuZCI6eyIkcmVmIjoiOTMifSwiTWF4V2lkdGgiOjIwMC4wLCJNYXhIZWlnaHQiOiJJbmZpbml0eSIsIlNtYXJ0Rm9yZWdyb3VuZElzQWN0aXZlIjpmYWxzZSwiSG9yaXpvbnRhbEFsaWdubWVudCI6MCwiVmVydGljYWxBbGlnbm1lbnQiOjAsIlNtYXJ0Rm9yZWdyb3VuZCI6bnVsbCwiQmFja2dyb3VuZEZpbGxUeXBlIjowLCJNYXJnaW4iOnsiJHJlZiI6Ijk1In0sIlBhZGRpbmciOnsiJHJlZiI6Ijk2In0sIkJhY2tncm91bmQiOnsiJHJlZiI6Ijk3In0sIklzVmlzaWJsZSI6dHJ1ZSwiV2lkdGgiOjAuMCwiSGVpZ2h0IjowLjAsIkJvcmRlclN0eWxlIjp7IiRpZCI6IjQxOSIsIkxpbmVDb2xvciI6bnVsbCwiTGluZVdlaWdodCI6MC4wLCJMaW5lVHlwZSI6MCwiUGFyZW50U3R5bGUiOm51bGx9LCJQYXJlbnRTdHlsZSI6bnVsbH0sIkhvcml6b250YWxDb25uZWN0b3JTdHlsZSI6eyIkaWQiOiI0MjAiLCJMaW5lQ29sb3IiOnsiJHJlZiI6Ijk5In0sIkxpbmVXZWlnaHQiOjEuMCwiTGluZVR5cGUiOjAsIlBhcmVudFN0eWxlIjpudWxsfSwiVmVydGljYWxDb25uZWN0b3JTdHlsZSI6eyIkaWQiOiI0MjEiLCJMaW5lQ29sb3IiOnsiJHJlZiI6IjEwMiJ9LCJMaW5lV2VpZ2h0IjoxLjAsIkxpbmVUeXBlIjowLCJQYXJlbnRTdHlsZSI6bnVsbH0sIk1hcmdpbiI6bnVsbCwiU3RhcnREYXRlUG9zaXRpb24iOjQsIkVuZERhdGVQb3NpdGlvbiI6NCwiRGF0ZUlzVmlzaWJsZSI6dHJ1ZSwiVGl0bGVQb3NpdGlvbiI6MiwiRHVyYXRpb25Qb3NpdGlvbiI6NiwiUGVyY2VudGFnZUNvbXBsZXRlZFBvc2l0aW9uIjo2LCJTcGFjaW5nIjo1LCJJc0JlbG93VGltZWJhbmQiOmZhbHNlLCJQZXJjZW50YWdlQ29tcGxldGVTaGFwZU9wYWNpdHkiOjM1LCJTaGFwZVN0eWxlIjp7IiRpZCI6IjQyMiIsIk1hcmdpbiI6eyIkcmVmIjoiMTA1In0sIlBhZGRpbmciOnsiJHJlZiI6IjEwNiJ9LCJCYWNrZ3JvdW5kIjp7IiRpZCI6IjQyMyIsIkNvbG9yIjp7IiRpZCI6IjQyNCIsIkEiOjI1NSwiUiI6OTEsIkciOjE1NSwiQiI6MjEzfX0sIklzVmlzaWJsZSI6dHJ1ZSwiV2lkdGgiOjEyNC41LCJIZWlnaHQiOjIyLjAsIkJvcmRlclN0eWxlIjp7IiRpZCI6IjQyNSIsIkxpbmVDb2xvciI6eyIkcmVmIjoiMjA5In0sIkxpbmVXZWlnaHQiOjAuMCwiTGluZVR5cGUiOjAsIlBhcmVudFN0eWxlIjpudWxsfSwiUGFyZW50U3R5bGUiOm51bGx9LCJUaXRsZVN0eWxlIjp7IiRpZCI6IjQyNiIsIkZvbnRTZXR0aW5ncyI6eyIkaWQiOiI0MjciLCJGb250U2l6ZSI6MTEsIkZvbnROYW1lIjoiQ2FsaWJyaSIsIklzQm9sZCI6dHJ1ZSwiSXNJdGFsaWMiOmZhbHNlLCJJc1VuZGVybGluZWQiOmZhbHNlLCJQYXJlbnRTdHlsZSI6bnVsbH0sIkF1dG9TaXplIjowLCJGb3JlZ3JvdW5kIjp7IiRpZCI6IjQyOCIsIkNvbG9yIjp7IiRpZCI6IjQyOSIsIkEiOjI1NSwiUiI6MCwiRyI6MCwiQiI6MH19LCJNYXhXaWR0aCI6NzIwLjAsIk1heEhlaWdodCI6IkluZmluaXR5IiwiU21hcnRGb3JlZ3JvdW5kSXNBY3RpdmUiOmZhbHNlLCJIb3Jpem9udGFsQWxpZ25tZW50IjoxLCJWZXJ0aWNhbEFsaWdubWVudCI6MCwiU21hcnRGb3JlZ3JvdW5kIjpudWxsLCJCYWNrZ3JvdW5kRmlsbFR5cGUiOjAsIk1hcmdpbiI6eyIkcmVmIjoiMTE2In0sIlBhZGRpbmciOnsiJHJlZiI6IjExNyJ9LCJCYWNrZ3JvdW5kIjp7IiRpZCI6IjQzMCIsIkNvbG9yIjp7IiRpZCI6IjQzMSIsIkEiOjAsIlIiOjI1NSwiRyI6MjU1LCJCIjoyNTV9fSwiSXNWaXNpYmxlIjp0cnVlLCJXaWR0aCI6MC4wLCJIZWlnaHQiOjAuMCwiQm9yZGVyU3R5bGUiOnsiJGlkIjoiNDMyIiwiTGluZUNvbG9yIjpudWxsLCJMaW5lV2VpZ2h0IjowLjAsIkxpbmVUeXBlIjowLCJQYXJlbnRTdHlsZSI6bnVsbH0sIlBhcmVudFN0eWxlIjpudWxsfSwiRGF0ZVN0eWxlIjp7IiRpZCI6IjQzMyIsIkZvbnRTZXR0aW5ncyI6eyIkaWQiOiI0MzQiLCJGb250U2l6ZSI6MTAsIkZvbnROYW1lIjoiQ2FsaWJyaSIsIklzQm9sZCI6ZmFsc2UsIklzSXRhbGljIjpmYWxzZSwiSXNVbmRlcmxpbmVkIjpmYWxzZSwiUGFyZW50U3R5bGUiOm51bGx9LCJBdXRvU2l6ZSI6MCwiRm9yZWdyb3VuZCI6eyIkaWQiOiI0MzUiLCJDb2xvciI6eyIkaWQiOiI0MzY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yZWYiOiIxMjMifSwiUGFkZGluZyI6eyIkcmVmIjoiMTI0In0sIkJhY2tncm91bmQiOnsiJGlkIjoiNDM3IiwiQ29sb3IiOnsiJGlkIjoiNDM4IiwiQSI6MCwiUiI6MjU1LCJHIjoyNTUsIkIiOjI1NX19LCJJc1Zpc2libGUiOnRydWUsIldpZHRoIjowLjAsIkhlaWdodCI6MC4wLCJCb3JkZXJTdHlsZSI6eyIkaWQiOiI0MzkiLCJMaW5lQ29sb3IiOm51bGwsIkxpbmVXZWlnaHQiOjAuMCwiTGluZVR5cGUiOjAsIlBhcmVudFN0eWxlIjpudWxsfSwiUGFyZW50U3R5bGUiOm51bGx9LCJEYXRlRm9ybWF0Ijp7IiRyZWYiOiIyMjUifSwiV2Vla051bWJlcmluZyI6eyIkaWQiOiI0NDAiLCJGb3JtYXQiOjAsIklzVmlzaWJsZSI6ZmFsc2UsIkxhc3RLbm93blZpc2liaWxpdHlTdGF0ZSI6ZmFsc2V9LCJJc1Zpc2libGUiOnRydWUsIlBhcmVudFN0eWxlIjpudWxsfSwiSW5kZXgiOjcsIlNtYXJ0RHVyYXRpb25BY3RpdmF0ZWQiOmZhbHNlLCJEYXRlRm9ybWF0Ijp7IiRyZWYiOiIyMjUifSwiV2Vla051bWJlcmluZyI6eyIkaWQiOiI0NDEiLCJGb3JtYXQiOjAsIklzVmlzaWJsZSI6ZmFsc2UsIkxhc3RLbm93blZpc2liaWxpdHlTdGF0ZSI6ZmFsc2V9LCJJZCI6ImU1OTU4ZWVmLTIxOWEtNDc0OC05OTBkLTNmMWY1ZDNkYzM5MiIsIkltcG9ydElkIjpudWxsLCJUaXRsZSI6IkludGVncmF0aW9uIiwiTm90ZSI6bnVsbCwiSHlwZXJsaW5rIjp7IiRpZCI6IjQ0MiIsIkFkZHJlc3MiOm51bGwsIlN1YkFkZHJlc3MiOm51bGx9LCJJc0NoYW5nZWQiOmZhbHNlLCJJc05ldyI6ZmFsc2V9LHsiJGlkIjoiNDQzIiwiR3JvdXBOYW1lIjpudWxsLCJTdGFydERhdGUiOiIyMDIxLTA0LTAzVDAwOjAwOjAwWiIsIkVuZERhdGUiOiIyMDIxLTA0LTA1VDIzOjU5OjAwWiIsIlBlcmNlbnRhZ2VDb21wbGV0ZSI6bnVsbCwiU3R5bGUiOnsiJGlkIjoiNDQ0IiwiU2hhcGUiOjMsIlNoYXBlVGhpY2tuZXNzIjoyLCJEdXJhdGlvbkZvcm1hdCI6MCwiSW5jbHVkZU5vbldvcmtpbmdEYXlzSW5EdXJhdGlvbiI6ZmFsc2UsIlBlcmNlbnRhZ2VDb21wbGV0ZVN0eWxlIjp7IiRpZCI6IjQ0NSIsIkZvbnRTZXR0aW5ncyI6eyIkaWQiOiI0NDYiLCJGb250U2l6ZSI6MTAsIkZvbnROYW1lIjoiQ2FsaWJyaSIsIklzQm9sZCI6ZmFsc2UsIklzSXRhbGljIjpmYWxzZSwiSXNVbmRlcmxpbmVkIjpmYWxzZSwiUGFyZW50U3R5bGUiOm51bGx9LCJBdXRvU2l6ZSI6MCwiRm9yZWdyb3VuZCI6eyIkcmVmIjoiODYifSwiTWF4V2lkdGgiOjIwMC4wLCJNYXhIZWlnaHQiOiJJbmZpbml0eSIsIlNtYXJ0Rm9yZWdyb3VuZElzQWN0aXZlIjpmYWxzZSwiSG9yaXpvbnRhbEFsaWdubWVudCI6MCwiVmVydGljYWxBbGlnbm1lbnQiOjAsIlNtYXJ0Rm9yZWdyb3VuZCI6bnVsbCwiQmFja2dyb3VuZEZpbGxUeXBlIjowLCJNYXJnaW4iOnsiJHJlZiI6Ijg4In0sIlBhZGRpbmciOnsiJHJlZiI6Ijg5In0sIkJhY2tncm91bmQiOnsiJHJlZiI6IjkwIn0sIklzVmlzaWJsZSI6dHJ1ZSwiV2lkdGgiOjAuMCwiSGVpZ2h0IjowLjAsIkJvcmRlclN0eWxlIjp7IiRpZCI6IjQ0NyIsIkxpbmVDb2xvciI6bnVsbCwiTGluZVdlaWdodCI6MC4wLCJMaW5lVHlwZSI6MCwiUGFyZW50U3R5bGUiOm51bGx9LCJQYXJlbnRTdHlsZSI6bnVsbH0sIkR1cmF0aW9uU3R5bGUiOnsiJGlkIjoiNDQ4IiwiRm9udFNldHRpbmdzIjp7IiRpZCI6IjQ0OSIsIkZvbnRTaXplIjoxMCwiRm9udE5hbWUiOiJDYWxpYnJpIiwiSXNCb2xkIjpmYWxzZSwiSXNJdGFsaWMiOmZhbHNlLCJJc1VuZGVybGluZWQiOmZhbHNlLCJQYXJlbnRTdHlsZSI6bnVsbH0sIkF1dG9TaXplIjowLCJGb3JlZ3JvdW5kIjp7IiRyZWYiOiI5MyJ9LCJNYXhXaWR0aCI6MjAwLjAsIk1heEhlaWdodCI6IkluZmluaXR5IiwiU21hcnRGb3JlZ3JvdW5kSXNBY3RpdmUiOmZhbHNlLCJIb3Jpem9udGFsQWxpZ25tZW50IjowLCJWZXJ0aWNhbEFsaWdubWVudCI6MCwiU21hcnRGb3JlZ3JvdW5kIjpudWxsLCJCYWNrZ3JvdW5kRmlsbFR5cGUiOjAsIk1hcmdpbiI6eyIkcmVmIjoiOTUifSwiUGFkZGluZyI6eyIkcmVmIjoiOTYifSwiQmFja2dyb3VuZCI6eyIkcmVmIjoiOTcifSwiSXNWaXNpYmxlIjp0cnVlLCJXaWR0aCI6MC4wLCJIZWlnaHQiOjAuMCwiQm9yZGVyU3R5bGUiOnsiJGlkIjoiNDUwIiwiTGluZUNvbG9yIjpudWxsLCJMaW5lV2VpZ2h0IjowLjAsIkxpbmVUeXBlIjowLCJQYXJlbnRTdHlsZSI6bnVsbH0sIlBhcmVudFN0eWxlIjpudWxsfSwiSG9yaXpvbnRhbENvbm5lY3RvclN0eWxlIjp7IiRpZCI6IjQ1MSIsIkxpbmVDb2xvciI6eyIkcmVmIjoiOTkifSwiTGluZVdlaWdodCI6MS4wLCJMaW5lVHlwZSI6MCwiUGFyZW50U3R5bGUiOm51bGx9LCJWZXJ0aWNhbENvbm5lY3RvclN0eWxlIjp7IiRpZCI6IjQ1MiIsIkxpbmVDb2xvciI6eyIkcmVmIjoiMTAyIn0sIkxpbmVXZWlnaHQiOjEuMCwiTGluZVR5cGUiOjAsIlBhcmVudFN0eWxlIjpudWxsfSwiTWFyZ2luIjpudWxsLCJTdGFydERhdGVQb3NpdGlvbiI6NCwiRW5kRGF0ZVBvc2l0aW9uIjo0LCJEYXRlSXNWaXNpYmxlIjp0cnVlLCJUaXRsZVBvc2l0aW9uIjoyLCJEdXJhdGlvblBvc2l0aW9uIjo2LCJQZXJjZW50YWdlQ29tcGxldGVkUG9zaXRpb24iOjYsIlNwYWNpbmciOjUsIklzQmVsb3dUaW1lYmFuZCI6ZmFsc2UsIlBlcmNlbnRhZ2VDb21wbGV0ZVNoYXBlT3BhY2l0eSI6MzUsIlNoYXBlU3R5bGUiOnsiJGlkIjoiNDUzIiwiTWFyZ2luIjp7IiRyZWYiOiIxMDUifSwiUGFkZGluZyI6eyIkcmVmIjoiMTA2In0sIkJhY2tncm91bmQiOnsiJGlkIjoiNDU0IiwiQ29sb3IiOnsiJGlkIjoiNDU1IiwiQSI6MjU1LCJSIjo5MSwiRyI6MTU1LCJCIjoyMTN9fSwiSXNWaXNpYmxlIjp0cnVlLCJXaWR0aCI6MTg2Ljc1LCJIZWlnaHQiOjIyLjAsIkJvcmRlclN0eWxlIjp7IiRpZCI6IjQ1NiIsIkxpbmVDb2xvciI6eyIkcmVmIjoiMjA5In0sIkxpbmVXZWlnaHQiOjAuMCwiTGluZVR5cGUiOjAsIlBhcmVudFN0eWxlIjpudWxsfSwiUGFyZW50U3R5bGUiOm51bGx9LCJUaXRsZVN0eWxlIjp7IiRpZCI6IjQ1NyIsIkZvbnRTZXR0aW5ncyI6eyIkaWQiOiI0NTgiLCJGb250U2l6ZSI6MTEsIkZvbnROYW1lIjoiQ2FsaWJyaSIsIklzQm9sZCI6dHJ1ZSwiSXNJdGFsaWMiOmZhbHNlLCJJc1VuZGVybGluZWQiOmZhbHNlLCJQYXJlbnRTdHlsZSI6bnVsbH0sIkF1dG9TaXplIjowLCJGb3JlZ3JvdW5kIjp7IiRpZCI6IjQ1OSIsIkNvbG9yIjp7IiRpZCI6IjQ2MCIsIkEiOjI1NSwiUiI6MCwiRyI6MCwiQiI6MH19LCJNYXhXaWR0aCI6NzIwLjAsIk1heEhlaWdodCI6IkluZmluaXR5IiwiU21hcnRGb3JlZ3JvdW5kSXNBY3RpdmUiOmZhbHNlLCJIb3Jpem9udGFsQWxpZ25tZW50IjoxLCJWZXJ0aWNhbEFsaWdubWVudCI6MCwiU21hcnRGb3JlZ3JvdW5kIjpudWxsLCJCYWNrZ3JvdW5kRmlsbFR5cGUiOjAsIk1hcmdpbiI6eyIkcmVmIjoiMTE2In0sIlBhZGRpbmciOnsiJHJlZiI6IjExNyJ9LCJCYWNrZ3JvdW5kIjp7IiRpZCI6IjQ2MSIsIkNvbG9yIjp7IiRpZCI6IjQ2MiIsIkEiOjAsIlIiOjI1NSwiRyI6MjU1LCJCIjoyNTV9fSwiSXNWaXNpYmxlIjp0cnVlLCJXaWR0aCI6MC4wLCJIZWlnaHQiOjAuMCwiQm9yZGVyU3R5bGUiOnsiJGlkIjoiNDYzIiwiTGluZUNvbG9yIjpudWxsLCJMaW5lV2VpZ2h0IjowLjAsIkxpbmVUeXBlIjowLCJQYXJlbnRTdHlsZSI6bnVsbH0sIlBhcmVudFN0eWxlIjpudWxsfSwiRGF0ZVN0eWxlIjp7IiRpZCI6IjQ2NCIsIkZvbnRTZXR0aW5ncyI6eyIkaWQiOiI0NjUiLCJGb250U2l6ZSI6MTAsIkZvbnROYW1lIjoiQ2FsaWJyaSIsIklzQm9sZCI6ZmFsc2UsIklzSXRhbGljIjpmYWxzZSwiSXNVbmRlcmxpbmVkIjpmYWxzZSwiUGFyZW50U3R5bGUiOm51bGx9LCJBdXRvU2l6ZSI6MCwiRm9yZWdyb3VuZCI6eyIkaWQiOiI0NjYiLCJDb2xvciI6eyIkaWQiOiI0Njc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yZWYiOiIxMjMifSwiUGFkZGluZyI6eyIkcmVmIjoiMTI0In0sIkJhY2tncm91bmQiOnsiJGlkIjoiNDY4IiwiQ29sb3IiOnsiJGlkIjoiNDY5IiwiQSI6MCwiUiI6MjU1LCJHIjoyNTUsIkIiOjI1NX19LCJJc1Zpc2libGUiOnRydWUsIldpZHRoIjowLjAsIkhlaWdodCI6MC4wLCJCb3JkZXJTdHlsZSI6eyIkaWQiOiI0NzAiLCJMaW5lQ29sb3IiOm51bGwsIkxpbmVXZWlnaHQiOjAuMCwiTGluZVR5cGUiOjAsIlBhcmVudFN0eWxlIjpudWxsfSwiUGFyZW50U3R5bGUiOm51bGx9LCJEYXRlRm9ybWF0Ijp7IiRyZWYiOiIyMjUifSwiV2Vla051bWJlcmluZyI6eyIkaWQiOiI0NzEiLCJGb3JtYXQiOjAsIklzVmlzaWJsZSI6ZmFsc2UsIkxhc3RLbm93blZpc2liaWxpdHlTdGF0ZSI6ZmFsc2V9LCJJc1Zpc2libGUiOnRydWUsIlBhcmVudFN0eWxlIjpudWxsfSwiSW5kZXgiOjgsIlNtYXJ0RHVyYXRpb25BY3RpdmF0ZWQiOmZhbHNlLCJEYXRlRm9ybWF0Ijp7IiRyZWYiOiIyMjUifSwiV2Vla051bWJlcmluZyI6eyIkaWQiOiI0NzIiLCJGb3JtYXQiOjAsIklzVmlzaWJsZSI6ZmFsc2UsIkxhc3RLbm93blZpc2liaWxpdHlTdGF0ZSI6ZmFsc2V9LCJJZCI6ImNkNDRiM2RkLWViMWUtNDhmNy05MDJjLTA0Y2FjMzhkNmY0MyIsIkltcG9ydElkIjpudWxsLCJUaXRsZSI6IlRlc3RpbmciLCJOb3RlIjpudWxsLCJIeXBlcmxpbmsiOnsiJGlkIjoiNDczIiwiQWRkcmVzcyI6bnVsbCwiU3ViQWRkcmVzcyI6bnVsbH0sIklzQ2hhbmdlZCI6ZmFsc2UsIklzTmV3IjpmYWxzZX0seyIkaWQiOiI0NzQiLCJHcm91cE5hbWUiOm51bGwsIlN0YXJ0RGF0ZSI6IjIwMjEtMDQtMDVUMDA6MDA6MDBaIiwiRW5kRGF0ZSI6IjIwMjEtMDQtMDVUMjM6NTk6MDBaIiwiUGVyY2VudGFnZUNvbXBsZXRlIjpudWxsLCJTdHlsZSI6eyIkaWQiOiI0NzUiLCJTaGFwZSI6MywiU2hhcGVUaGlja25lc3MiOjIsIkR1cmF0aW9uRm9ybWF0IjowLCJJbmNsdWRlTm9uV29ya2luZ0RheXNJbkR1cmF0aW9uIjpmYWxzZSwiUGVyY2VudGFnZUNvbXBsZXRlU3R5bGUiOnsiJGlkIjoiNDc2IiwiRm9udFNldHRpbmdzIjp7IiRpZCI6IjQ3NyIsIkZvbnRTaXplIjoxMCwiRm9udE5hbWUiOiJDYWxpYnJpIiwiSXNCb2xkIjpmYWxzZSwiSXNJdGFsaWMiOmZhbHNlLCJJc1VuZGVybGluZWQiOmZhbHNlLCJQYXJlbnRTdHlsZSI6bnVsbH0sIkF1dG9TaXplIjowLCJGb3JlZ3JvdW5kIjp7IiRyZWYiOiI4NiJ9LCJNYXhXaWR0aCI6MjAwLjAsIk1heEhlaWdodCI6IkluZmluaXR5IiwiU21hcnRGb3JlZ3JvdW5kSXNBY3RpdmUiOmZhbHNlLCJIb3Jpem9udGFsQWxpZ25tZW50IjowLCJWZXJ0aWNhbEFsaWdubWVudCI6MCwiU21hcnRGb3JlZ3JvdW5kIjpudWxsLCJCYWNrZ3JvdW5kRmlsbFR5cGUiOjAsIk1hcmdpbiI6eyIkcmVmIjoiODgifSwiUGFkZGluZyI6eyIkcmVmIjoiODkifSwiQmFja2dyb3VuZCI6eyIkcmVmIjoiOTAifSwiSXNWaXNpYmxlIjp0cnVlLCJXaWR0aCI6MC4wLCJIZWlnaHQiOjAuMCwiQm9yZGVyU3R5bGUiOnsiJGlkIjoiNDc4IiwiTGluZUNvbG9yIjpudWxsLCJMaW5lV2VpZ2h0IjowLjAsIkxpbmVUeXBlIjowLCJQYXJlbnRTdHlsZSI6bnVsbH0sIlBhcmVudFN0eWxlIjpudWxsfSwiRHVyYXRpb25TdHlsZSI6eyIkaWQiOiI0NzkiLCJGb250U2V0dGluZ3MiOnsiJGlkIjoiNDgwIiwiRm9udFNpemUiOjEwLCJGb250TmFtZSI6IkNhbGlicmkiLCJJc0JvbGQiOmZhbHNlLCJJc0l0YWxpYyI6ZmFsc2UsIklzVW5kZXJsaW5lZCI6ZmFsc2UsIlBhcmVudFN0eWxlIjpudWxsfSwiQXV0b1NpemUiOjAsIkZvcmVncm91bmQiOnsiJHJlZiI6IjkzIn0sIk1heFdpZHRoIjoyMDAuMCwiTWF4SGVpZ2h0IjoiSW5maW5pdHkiLCJTbWFydEZvcmVncm91bmRJc0FjdGl2ZSI6ZmFsc2UsIkhvcml6b250YWxBbGlnbm1lbnQiOjAsIlZlcnRpY2FsQWxpZ25tZW50IjowLCJTbWFydEZvcmVncm91bmQiOm51bGwsIkJhY2tncm91bmRGaWxsVHlwZSI6MCwiTWFyZ2luIjp7IiRyZWYiOiI5NSJ9LCJQYWRkaW5nIjp7IiRyZWYiOiI5NiJ9LCJCYWNrZ3JvdW5kIjp7IiRyZWYiOiI5NyJ9LCJJc1Zpc2libGUiOnRydWUsIldpZHRoIjowLjAsIkhlaWdodCI6MC4wLCJCb3JkZXJTdHlsZSI6eyIkaWQiOiI0ODEiLCJMaW5lQ29sb3IiOm51bGwsIkxpbmVXZWlnaHQiOjAuMCwiTGluZVR5cGUiOjAsIlBhcmVudFN0eWxlIjpudWxsfSwiUGFyZW50U3R5bGUiOm51bGx9LCJIb3Jpem9udGFsQ29ubmVjdG9yU3R5bGUiOnsiJGlkIjoiNDgyIiwiTGluZUNvbG9yIjp7IiRyZWYiOiI5OSJ9LCJMaW5lV2VpZ2h0IjoxLjAsIkxpbmVUeXBlIjowLCJQYXJlbnRTdHlsZSI6bnVsbH0sIlZlcnRpY2FsQ29ubmVjdG9yU3R5bGUiOnsiJGlkIjoiNDgzIiwiTGluZUNvbG9yIjp7IiRpZCI6IjQ4NCIsIiR0eXBlIjoiTkxSRS5Db21tb24uRG9tLlNvbGlkQ29sb3JCcnVzaCwgTkxSRS5Db21tb24iLCJDb2xvciI6eyIkaWQiOiI0ODUiLCJBIjoyNTUsIlIiOjI1NSwiRyI6MTU4LCJCIjo2OH19LCJMaW5lV2VpZ2h0IjowLjgzMzMzMzMsIkxpbmVUeXBlIjowLCJQYXJlbnRTdHlsZSI6bnVsbH0sIk1hcmdpbiI6bnVsbCwiU3RhcnREYXRlUG9zaXRpb24iOjQsIkVuZERhdGVQb3NpdGlvbiI6NCwiRGF0ZUlzVmlzaWJsZSI6dHJ1ZSwiVGl0bGVQb3NpdGlvbiI6MiwiRHVyYXRpb25Qb3NpdGlvbiI6NiwiUGVyY2VudGFnZUNvbXBsZXRlZFBvc2l0aW9uIjo2LCJTcGFjaW5nIjo1LCJJc0JlbG93VGltZWJhbmQiOmZhbHNlLCJQZXJjZW50YWdlQ29tcGxldGVTaGFwZU9wYWNpdHkiOjM1LCJTaGFwZVN0eWxlIjp7IiRpZCI6IjQ4NiIsIk1hcmdpbiI6eyIkcmVmIjoiMTA1In0sIlBhZGRpbmciOnsiJHJlZiI6IjEwNiJ9LCJCYWNrZ3JvdW5kIjp7IiRpZCI6IjQ4NyIsIkNvbG9yIjp7IiRpZCI6IjQ4OCIsIkEiOjI1NSwiUiI6OTEsIkciOjE1NSwiQiI6MjEzfX0sIklzVmlzaWJsZSI6dHJ1ZSwiV2lkdGgiOjYyLjI1LCJIZWlnaHQiOjIyLjAsIkJvcmRlclN0eWxlIjp7IiRpZCI6IjQ4OSIsIkxpbmVDb2xvciI6eyIkcmVmIjoiMjA5In0sIkxpbmVXZWlnaHQiOjAuMCwiTGluZVR5cGUiOjAsIlBhcmVudFN0eWxlIjpudWxsfSwiUGFyZW50U3R5bGUiOm51bGx9LCJUaXRsZVN0eWxlIjp7IiRpZCI6IjQ5MCIsIkZvbnRTZXR0aW5ncyI6eyIkaWQiOiI0OTEiLCJGb250U2l6ZSI6MTEsIkZvbnROYW1lIjoiQ2FsaWJyaSIsIklzQm9sZCI6dHJ1ZSwiSXNJdGFsaWMiOmZhbHNlLCJJc1VuZGVybGluZWQiOmZhbHNlLCJQYXJlbnRTdHlsZSI6bnVsbH0sIkF1dG9TaXplIjowLCJGb3JlZ3JvdW5kIjp7IiRpZCI6IjQ5MiIsIkNvbG9yIjp7IiRpZCI6IjQ5MyIsIkEiOjI1NSwiUiI6MCwiRyI6MCwiQiI6MH19LCJNYXhXaWR0aCI6NzIwLjAsIk1heEhlaWdodCI6IkluZmluaXR5IiwiU21hcnRGb3JlZ3JvdW5kSXNBY3RpdmUiOmZhbHNlLCJIb3Jpem9udGFsQWxpZ25tZW50IjoxLCJWZXJ0aWNhbEFsaWdubWVudCI6MCwiU21hcnRGb3JlZ3JvdW5kIjpudWxsLCJCYWNrZ3JvdW5kRmlsbFR5cGUiOjAsIk1hcmdpbiI6eyIkcmVmIjoiMTE2In0sIlBhZGRpbmciOnsiJHJlZiI6IjExNyJ9LCJCYWNrZ3JvdW5kIjp7IiRpZCI6IjQ5NCIsIkNvbG9yIjp7IiRpZCI6IjQ5NSIsIkEiOjAsIlIiOjI1NSwiRyI6MjU1LCJCIjoyNTV9fSwiSXNWaXNpYmxlIjp0cnVlLCJXaWR0aCI6MC4wLCJIZWlnaHQiOjAuMCwiQm9yZGVyU3R5bGUiOnsiJGlkIjoiNDk2IiwiTGluZUNvbG9yIjpudWxsLCJMaW5lV2VpZ2h0IjowLjAsIkxpbmVUeXBlIjowLCJQYXJlbnRTdHlsZSI6bnVsbH0sIlBhcmVudFN0eWxlIjpudWxsfSwiRGF0ZVN0eWxlIjp7IiRpZCI6IjQ5NyIsIkZvbnRTZXR0aW5ncyI6eyIkaWQiOiI0OTgiLCJGb250U2l6ZSI6MTAsIkZvbnROYW1lIjoiQ2FsaWJyaSIsIklzQm9sZCI6ZmFsc2UsIklzSXRhbGljIjpmYWxzZSwiSXNVbmRlcmxpbmVkIjpmYWxzZSwiUGFyZW50U3R5bGUiOm51bGx9LCJBdXRvU2l6ZSI6MCwiRm9yZWdyb3VuZCI6eyIkaWQiOiI0OTkiLCJDb2xvciI6eyIkaWQiOiI1MDA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yZWYiOiIxMjMifSwiUGFkZGluZyI6eyIkcmVmIjoiMTI0In0sIkJhY2tncm91bmQiOnsiJGlkIjoiNTAxIiwiQ29sb3IiOnsiJGlkIjoiNTAyIiwiQSI6MCwiUiI6MjU1LCJHIjoyNTUsIkIiOjI1NX19LCJJc1Zpc2libGUiOnRydWUsIldpZHRoIjowLjAsIkhlaWdodCI6MC4wLCJCb3JkZXJTdHlsZSI6eyIkaWQiOiI1MDMiLCJMaW5lQ29sb3IiOm51bGwsIkxpbmVXZWlnaHQiOjAuMCwiTGluZVR5cGUiOjAsIlBhcmVudFN0eWxlIjpudWxsfSwiUGFyZW50U3R5bGUiOm51bGx9LCJEYXRlRm9ybWF0Ijp7IiRyZWYiOiIyMjUifSwiV2Vla051bWJlcmluZyI6eyIkaWQiOiI1MDQiLCJGb3JtYXQiOjAsIklzVmlzaWJsZSI6ZmFsc2UsIkxhc3RLbm93blZpc2liaWxpdHlTdGF0ZSI6ZmFsc2V9LCJJc1Zpc2libGUiOnRydWUsIlBhcmVudFN0eWxlIjpudWxsfSwiSW5kZXgiOjksIlNtYXJ0RHVyYXRpb25BY3RpdmF0ZWQiOmZhbHNlLCJEYXRlRm9ybWF0Ijp7IiRyZWYiOiIyMjUifSwiV2Vla051bWJlcmluZyI6eyIkaWQiOiI1MDUiLCJGb3JtYXQiOjAsIklzVmlzaWJsZSI6ZmFsc2UsIkxhc3RLbm93blZpc2liaWxpdHlTdGF0ZSI6ZmFsc2V9LCJJZCI6Ijk2OGNjNmViLTFkMTQtNDc0Ny1hYjNkLTU4YzVkN2EwOWEwNiIsIkltcG9ydElkIjpudWxsLCJUaXRsZSI6IlN1Ym1pc3Npb24iLCJOb3RlIjpudWxsLCJIeXBlcmxpbmsiOnsiJGlkIjoiNTA2IiwiQWRkcmVzcyI6bnVsbCwiU3ViQWRkcmVzcyI6bnVsbH0sIklzQ2hhbmdlZCI6ZmFsc2UsIklzTmV3IjpmYWxzZX1dLCJTd2ltbGFuZXMiOltdLCJNc1Byb2plY3RJdGVtc1RyZWUiOnsiJGlkIjoiNTA3IiwiUm9vdCI6eyJJbXBvcnRJZCI6bnVsbCwiSXNJbXBvcnRlZCI6ZmFsc2UsIkNoaWxkcmVuIjpbXX19LCJNZXRhZGF0YSI6eyIkaWQiOiI1MDgiLCJSZWNlbnRDb2xvcnNDb2xsZWN0aW9uIjoiW10ifSwiU2V0dGluZ3MiOnsiJGlkIjoiNTA5IiwiSW1wYU9wdGlvbnMiOnsiJGlkIjoiNTEwIiwiTGVmdFRvUmlnaHQiOmZhbHNlLCJQYXlsb2FkT3B0aW9ucyI6Mn0sIlVzZUNvbXByZXNzaW9uIjpmYWxzZSwiQ29tcHJlc2lvblBlcmNlbnRhZ2UiOjUwLjAsIkluYWN0aXZlSW50ZXJ2YWxXaWR0aFRocmVzaG9sZCI6MzAuMCwiSW5hY3RpdmVJbnRlcnZhbFdpZHRoIjoxLjAsIlNwbGl0VGFza3MiOmZhbHNlLCJVc2VDbHVzdGVyIjpmYWxzZSwiRXBzaWxvbiI6NS4wLCJNaW5Qb2ludHNUb0Zvcm1BQ2x1c3RlciI6MiwiR2VuZXJhdGVJbnZpc2libGVTaGFwZXMiOmZhbHNlLCJTbWFydFRpbWVsaW5lVGFza1BlcmNlbnRhZ2VGaXQiOmZhbHNlfSwiSXNOZXciOmZhbHNlLCJJbXBvcnRUeXBlIjowLCJGaWxlUGF0aCI6bnVsbCwiVGltZUNvbmZpZ3VyYXRpb24iOnsiJGlkIjoiNTExIiwiVXNlVGltZSI6ZmFsc2UsIldvcmtEYXlTdGFydCI6IjAwOjAwOjAwIiwiV29ya0RheUVuZCI6IjIzOjU5OjAwIn0sIkxhc3RVc2VkVGVtcGxhdGVJZCI6Ijk1ZmJmMGY3LWNhNmMtNGJiOS1hZTc4LTFhYWYyY2E5NjBlYiIsIkZpcnN0V2Vla09mWWVhciI6MH0="/>
  <p:tag name="__MASTER" val="__part_0"/>
</p:tagLst>
</file>

<file path=ppt/tags/tag10.xml><?xml version="1.0" encoding="utf-8"?>
<p:tagLst xmlns:a="http://schemas.openxmlformats.org/drawingml/2006/main" xmlns:r="http://schemas.openxmlformats.org/officeDocument/2006/relationships" xmlns:p="http://schemas.openxmlformats.org/presentationml/2006/main">
  <p:tag name="OTLMARKERSHAPE" val="OTL"/>
</p:tagLst>
</file>

<file path=ppt/tags/tag100.xml><?xml version="1.0" encoding="utf-8"?>
<p:tagLst xmlns:a="http://schemas.openxmlformats.org/drawingml/2006/main" xmlns:r="http://schemas.openxmlformats.org/officeDocument/2006/relationships" xmlns:p="http://schemas.openxmlformats.org/presentationml/2006/main">
  <p:tag name="OTLMARKERSHAPE" val="OTL"/>
</p:tagLst>
</file>

<file path=ppt/tags/tag101.xml><?xml version="1.0" encoding="utf-8"?>
<p:tagLst xmlns:a="http://schemas.openxmlformats.org/drawingml/2006/main" xmlns:r="http://schemas.openxmlformats.org/officeDocument/2006/relationships" xmlns:p="http://schemas.openxmlformats.org/presentationml/2006/main">
  <p:tag name="OTLMARKERSHAPE" val="OTL"/>
</p:tagLst>
</file>

<file path=ppt/tags/tag102.xml><?xml version="1.0" encoding="utf-8"?>
<p:tagLst xmlns:a="http://schemas.openxmlformats.org/drawingml/2006/main" xmlns:r="http://schemas.openxmlformats.org/officeDocument/2006/relationships" xmlns:p="http://schemas.openxmlformats.org/presentationml/2006/main">
  <p:tag name="OTLMARKERSHAPE" val="OTL"/>
</p:tagLst>
</file>

<file path=ppt/tags/tag103.xml><?xml version="1.0" encoding="utf-8"?>
<p:tagLst xmlns:a="http://schemas.openxmlformats.org/drawingml/2006/main" xmlns:r="http://schemas.openxmlformats.org/officeDocument/2006/relationships" xmlns:p="http://schemas.openxmlformats.org/presentationml/2006/main">
  <p:tag name="OTLMARKERSHAPE" val="OTL"/>
</p:tagLst>
</file>

<file path=ppt/tags/tag104.xml><?xml version="1.0" encoding="utf-8"?>
<p:tagLst xmlns:a="http://schemas.openxmlformats.org/drawingml/2006/main" xmlns:r="http://schemas.openxmlformats.org/officeDocument/2006/relationships" xmlns:p="http://schemas.openxmlformats.org/presentationml/2006/main">
  <p:tag name="OTLMARKERSHAPE" val="OTL"/>
</p:tagLst>
</file>

<file path=ppt/tags/tag105.xml><?xml version="1.0" encoding="utf-8"?>
<p:tagLst xmlns:a="http://schemas.openxmlformats.org/drawingml/2006/main" xmlns:r="http://schemas.openxmlformats.org/officeDocument/2006/relationships" xmlns:p="http://schemas.openxmlformats.org/presentationml/2006/main">
  <p:tag name="OTLMARKERSHAPE" val="OTL"/>
</p:tagLst>
</file>

<file path=ppt/tags/tag106.xml><?xml version="1.0" encoding="utf-8"?>
<p:tagLst xmlns:a="http://schemas.openxmlformats.org/drawingml/2006/main" xmlns:r="http://schemas.openxmlformats.org/officeDocument/2006/relationships" xmlns:p="http://schemas.openxmlformats.org/presentationml/2006/main">
  <p:tag name="OTLMARKERSHAPE" val="OTL"/>
</p:tagLst>
</file>

<file path=ppt/tags/tag107.xml><?xml version="1.0" encoding="utf-8"?>
<p:tagLst xmlns:a="http://schemas.openxmlformats.org/drawingml/2006/main" xmlns:r="http://schemas.openxmlformats.org/officeDocument/2006/relationships" xmlns:p="http://schemas.openxmlformats.org/presentationml/2006/main">
  <p:tag name="OTLMARKERSHAPE" val="OTL"/>
</p:tagLst>
</file>

<file path=ppt/tags/tag108.xml><?xml version="1.0" encoding="utf-8"?>
<p:tagLst xmlns:a="http://schemas.openxmlformats.org/drawingml/2006/main" xmlns:r="http://schemas.openxmlformats.org/officeDocument/2006/relationships" xmlns:p="http://schemas.openxmlformats.org/presentationml/2006/main">
  <p:tag name="OTLMARKERSHAPE" val="OTL"/>
</p:tagLst>
</file>

<file path=ppt/tags/tag109.xml><?xml version="1.0" encoding="utf-8"?>
<p:tagLst xmlns:a="http://schemas.openxmlformats.org/drawingml/2006/main" xmlns:r="http://schemas.openxmlformats.org/officeDocument/2006/relationships" xmlns:p="http://schemas.openxmlformats.org/presentationml/2006/main">
  <p:tag name="OTLMARKERSHAPE" val="OTL"/>
</p:tagLst>
</file>

<file path=ppt/tags/tag11.xml><?xml version="1.0" encoding="utf-8"?>
<p:tagLst xmlns:a="http://schemas.openxmlformats.org/drawingml/2006/main" xmlns:r="http://schemas.openxmlformats.org/officeDocument/2006/relationships" xmlns:p="http://schemas.openxmlformats.org/presentationml/2006/main">
  <p:tag name="OTLMARKERSHAPE" val="OTL"/>
</p:tagLst>
</file>

<file path=ppt/tags/tag110.xml><?xml version="1.0" encoding="utf-8"?>
<p:tagLst xmlns:a="http://schemas.openxmlformats.org/drawingml/2006/main" xmlns:r="http://schemas.openxmlformats.org/officeDocument/2006/relationships" xmlns:p="http://schemas.openxmlformats.org/presentationml/2006/main">
  <p:tag name="OTLMARKERSHAPE" val="OTL"/>
</p:tagLst>
</file>

<file path=ppt/tags/tag111.xml><?xml version="1.0" encoding="utf-8"?>
<p:tagLst xmlns:a="http://schemas.openxmlformats.org/drawingml/2006/main" xmlns:r="http://schemas.openxmlformats.org/officeDocument/2006/relationships" xmlns:p="http://schemas.openxmlformats.org/presentationml/2006/main">
  <p:tag name="OTLMARKERSHAPE" val="OTL"/>
</p:tagLst>
</file>

<file path=ppt/tags/tag112.xml><?xml version="1.0" encoding="utf-8"?>
<p:tagLst xmlns:a="http://schemas.openxmlformats.org/drawingml/2006/main" xmlns:r="http://schemas.openxmlformats.org/officeDocument/2006/relationships" xmlns:p="http://schemas.openxmlformats.org/presentationml/2006/main">
  <p:tag name="OTLMARKERSHAPE" val="OTL"/>
</p:tagLst>
</file>

<file path=ppt/tags/tag113.xml><?xml version="1.0" encoding="utf-8"?>
<p:tagLst xmlns:a="http://schemas.openxmlformats.org/drawingml/2006/main" xmlns:r="http://schemas.openxmlformats.org/officeDocument/2006/relationships" xmlns:p="http://schemas.openxmlformats.org/presentationml/2006/main">
  <p:tag name="OTLMARKERSHAPE" val="OTL"/>
</p:tagLst>
</file>

<file path=ppt/tags/tag114.xml><?xml version="1.0" encoding="utf-8"?>
<p:tagLst xmlns:a="http://schemas.openxmlformats.org/drawingml/2006/main" xmlns:r="http://schemas.openxmlformats.org/officeDocument/2006/relationships" xmlns:p="http://schemas.openxmlformats.org/presentationml/2006/main">
  <p:tag name="OTLMARKERSHAPE" val="OTL"/>
</p:tagLst>
</file>

<file path=ppt/tags/tag115.xml><?xml version="1.0" encoding="utf-8"?>
<p:tagLst xmlns:a="http://schemas.openxmlformats.org/drawingml/2006/main" xmlns:r="http://schemas.openxmlformats.org/officeDocument/2006/relationships" xmlns:p="http://schemas.openxmlformats.org/presentationml/2006/main">
  <p:tag name="OTLMARKERSHAPE" val="OTL"/>
</p:tagLst>
</file>

<file path=ppt/tags/tag116.xml><?xml version="1.0" encoding="utf-8"?>
<p:tagLst xmlns:a="http://schemas.openxmlformats.org/drawingml/2006/main" xmlns:r="http://schemas.openxmlformats.org/officeDocument/2006/relationships" xmlns:p="http://schemas.openxmlformats.org/presentationml/2006/main">
  <p:tag name="OTLMARKERSHAPE" val="OTL"/>
</p:tagLst>
</file>

<file path=ppt/tags/tag117.xml><?xml version="1.0" encoding="utf-8"?>
<p:tagLst xmlns:a="http://schemas.openxmlformats.org/drawingml/2006/main" xmlns:r="http://schemas.openxmlformats.org/officeDocument/2006/relationships" xmlns:p="http://schemas.openxmlformats.org/presentationml/2006/main">
  <p:tag name="OTLMARKERSHAPE" val="OTL"/>
</p:tagLst>
</file>

<file path=ppt/tags/tag118.xml><?xml version="1.0" encoding="utf-8"?>
<p:tagLst xmlns:a="http://schemas.openxmlformats.org/drawingml/2006/main" xmlns:r="http://schemas.openxmlformats.org/officeDocument/2006/relationships" xmlns:p="http://schemas.openxmlformats.org/presentationml/2006/main">
  <p:tag name="OTLMARKERSHAPE" val="OTL"/>
</p:tagLst>
</file>

<file path=ppt/tags/tag119.xml><?xml version="1.0" encoding="utf-8"?>
<p:tagLst xmlns:a="http://schemas.openxmlformats.org/drawingml/2006/main" xmlns:r="http://schemas.openxmlformats.org/officeDocument/2006/relationships" xmlns:p="http://schemas.openxmlformats.org/presentationml/2006/main">
  <p:tag name="OTLMARKERSHAPE" val="OTL"/>
</p:tagLst>
</file>

<file path=ppt/tags/tag12.xml><?xml version="1.0" encoding="utf-8"?>
<p:tagLst xmlns:a="http://schemas.openxmlformats.org/drawingml/2006/main" xmlns:r="http://schemas.openxmlformats.org/officeDocument/2006/relationships" xmlns:p="http://schemas.openxmlformats.org/presentationml/2006/main">
  <p:tag name="OTLMARKERSHAPE" val="OTL"/>
</p:tagLst>
</file>

<file path=ppt/tags/tag120.xml><?xml version="1.0" encoding="utf-8"?>
<p:tagLst xmlns:a="http://schemas.openxmlformats.org/drawingml/2006/main" xmlns:r="http://schemas.openxmlformats.org/officeDocument/2006/relationships" xmlns:p="http://schemas.openxmlformats.org/presentationml/2006/main">
  <p:tag name="OTLMARKERSHAPE" val="OTL"/>
</p:tagLst>
</file>

<file path=ppt/tags/tag121.xml><?xml version="1.0" encoding="utf-8"?>
<p:tagLst xmlns:a="http://schemas.openxmlformats.org/drawingml/2006/main" xmlns:r="http://schemas.openxmlformats.org/officeDocument/2006/relationships" xmlns:p="http://schemas.openxmlformats.org/presentationml/2006/main">
  <p:tag name="OTLMARKERSHAPE" val="OTL"/>
</p:tagLst>
</file>

<file path=ppt/tags/tag122.xml><?xml version="1.0" encoding="utf-8"?>
<p:tagLst xmlns:a="http://schemas.openxmlformats.org/drawingml/2006/main" xmlns:r="http://schemas.openxmlformats.org/officeDocument/2006/relationships" xmlns:p="http://schemas.openxmlformats.org/presentationml/2006/main">
  <p:tag name="OTLMARKERSHAPE" val="OTL"/>
</p:tagLst>
</file>

<file path=ppt/tags/tag123.xml><?xml version="1.0" encoding="utf-8"?>
<p:tagLst xmlns:a="http://schemas.openxmlformats.org/drawingml/2006/main" xmlns:r="http://schemas.openxmlformats.org/officeDocument/2006/relationships" xmlns:p="http://schemas.openxmlformats.org/presentationml/2006/main">
  <p:tag name="OTLMARKERSHAPE" val="OTL"/>
</p:tagLst>
</file>

<file path=ppt/tags/tag124.xml><?xml version="1.0" encoding="utf-8"?>
<p:tagLst xmlns:a="http://schemas.openxmlformats.org/drawingml/2006/main" xmlns:r="http://schemas.openxmlformats.org/officeDocument/2006/relationships" xmlns:p="http://schemas.openxmlformats.org/presentationml/2006/main">
  <p:tag name="OTLMARKERSHAPE" val="OTL"/>
</p:tagLst>
</file>

<file path=ppt/tags/tag125.xml><?xml version="1.0" encoding="utf-8"?>
<p:tagLst xmlns:a="http://schemas.openxmlformats.org/drawingml/2006/main" xmlns:r="http://schemas.openxmlformats.org/officeDocument/2006/relationships" xmlns:p="http://schemas.openxmlformats.org/presentationml/2006/main">
  <p:tag name="OTLMARKERSHAPE" val="OTL"/>
</p:tagLst>
</file>

<file path=ppt/tags/tag126.xml><?xml version="1.0" encoding="utf-8"?>
<p:tagLst xmlns:a="http://schemas.openxmlformats.org/drawingml/2006/main" xmlns:r="http://schemas.openxmlformats.org/officeDocument/2006/relationships" xmlns:p="http://schemas.openxmlformats.org/presentationml/2006/main">
  <p:tag name="OTLMARKERSHAPE" val="OTL"/>
</p:tagLst>
</file>

<file path=ppt/tags/tag127.xml><?xml version="1.0" encoding="utf-8"?>
<p:tagLst xmlns:a="http://schemas.openxmlformats.org/drawingml/2006/main" xmlns:r="http://schemas.openxmlformats.org/officeDocument/2006/relationships" xmlns:p="http://schemas.openxmlformats.org/presentationml/2006/main">
  <p:tag name="OTLMARKERSHAPE" val="OTL"/>
</p:tagLst>
</file>

<file path=ppt/tags/tag128.xml><?xml version="1.0" encoding="utf-8"?>
<p:tagLst xmlns:a="http://schemas.openxmlformats.org/drawingml/2006/main" xmlns:r="http://schemas.openxmlformats.org/officeDocument/2006/relationships" xmlns:p="http://schemas.openxmlformats.org/presentationml/2006/main">
  <p:tag name="OTLMARKERSHAPE" val="OTL"/>
</p:tagLst>
</file>

<file path=ppt/tags/tag129.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POSITIONONTASK" val="None"/>
  <p:tag name="OTLRELATEDTASKID" val="00000000-0000-0000-0000-000000000000"/>
  <p:tag name="OTLDATE" val="2021-04-03T23:59:00.0000000Z"/>
  <p:tag name="OTLMTITLE" val="Untitled milestone"/>
  <p:tag name="OTLMARKERSHAPE" val="OTL"/>
</p:tagLst>
</file>

<file path=ppt/tags/tag13.xml><?xml version="1.0" encoding="utf-8"?>
<p:tagLst xmlns:a="http://schemas.openxmlformats.org/drawingml/2006/main" xmlns:r="http://schemas.openxmlformats.org/officeDocument/2006/relationships" xmlns:p="http://schemas.openxmlformats.org/presentationml/2006/main">
  <p:tag name="OTLMARKERSHAPE" val="OTL"/>
</p:tagLst>
</file>

<file path=ppt/tags/tag130.xml><?xml version="1.0" encoding="utf-8"?>
<p:tagLst xmlns:a="http://schemas.openxmlformats.org/drawingml/2006/main" xmlns:r="http://schemas.openxmlformats.org/officeDocument/2006/relationships" xmlns:p="http://schemas.openxmlformats.org/presentationml/2006/main">
  <p:tag name="OTLMARKERSHAPE" val="OTL"/>
</p:tagLst>
</file>

<file path=ppt/tags/tag131.xml><?xml version="1.0" encoding="utf-8"?>
<p:tagLst xmlns:a="http://schemas.openxmlformats.org/drawingml/2006/main" xmlns:r="http://schemas.openxmlformats.org/officeDocument/2006/relationships" xmlns:p="http://schemas.openxmlformats.org/presentationml/2006/main">
  <p:tag name="OTLMARKERSHAPE" val="OTL"/>
</p:tagLst>
</file>

<file path=ppt/tags/tag132.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MTITLE" val="Untitled milestone"/>
  <p:tag name="OTLDATE" val="2021-04-03T23:59:00.0000000Z"/>
  <p:tag name="OTLPOSITIONONTASK" val="None"/>
  <p:tag name="OTLRELATEDTASKID" val="00000000-0000-0000-0000-000000000000"/>
</p:tagLst>
</file>

<file path=ppt/tags/tag133.xml><?xml version="1.0" encoding="utf-8"?>
<p:tagLst xmlns:a="http://schemas.openxmlformats.org/drawingml/2006/main" xmlns:r="http://schemas.openxmlformats.org/officeDocument/2006/relationships" xmlns:p="http://schemas.openxmlformats.org/presentationml/2006/main">
  <p:tag name="OTLMARKERSHAPE" val="OTL"/>
</p:tagLst>
</file>

<file path=ppt/tags/tag134.xml><?xml version="1.0" encoding="utf-8"?>
<p:tagLst xmlns:a="http://schemas.openxmlformats.org/drawingml/2006/main" xmlns:r="http://schemas.openxmlformats.org/officeDocument/2006/relationships" xmlns:p="http://schemas.openxmlformats.org/presentationml/2006/main">
  <p:tag name="OTLMARKERSHAPE" val="OTL"/>
</p:tagLst>
</file>

<file path=ppt/tags/tag135.xml><?xml version="1.0" encoding="utf-8"?>
<p:tagLst xmlns:a="http://schemas.openxmlformats.org/drawingml/2006/main" xmlns:r="http://schemas.openxmlformats.org/officeDocument/2006/relationships" xmlns:p="http://schemas.openxmlformats.org/presentationml/2006/main">
  <p:tag name="OTLMARKERSHAPE" val="OTL"/>
</p:tagLst>
</file>

<file path=ppt/tags/tag136.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MTITLE" val="Untitled milestone"/>
  <p:tag name="OTLDATE" val="2021-04-03T23:59:00.0000000Z"/>
  <p:tag name="OTLPOSITIONONTASK" val="None"/>
  <p:tag name="OTLRELATEDTASKID" val="00000000-0000-0000-0000-000000000000"/>
</p:tagLst>
</file>

<file path=ppt/tags/tag137.xml><?xml version="1.0" encoding="utf-8"?>
<p:tagLst xmlns:a="http://schemas.openxmlformats.org/drawingml/2006/main" xmlns:r="http://schemas.openxmlformats.org/officeDocument/2006/relationships" xmlns:p="http://schemas.openxmlformats.org/presentationml/2006/main">
  <p:tag name="OTLMARKERSHAPE" val="OTL"/>
</p:tagLst>
</file>

<file path=ppt/tags/tag138.xml><?xml version="1.0" encoding="utf-8"?>
<p:tagLst xmlns:a="http://schemas.openxmlformats.org/drawingml/2006/main" xmlns:r="http://schemas.openxmlformats.org/officeDocument/2006/relationships" xmlns:p="http://schemas.openxmlformats.org/presentationml/2006/main">
  <p:tag name="OTLMARKERSHAPE" val="OTL"/>
</p:tagLst>
</file>

<file path=ppt/tags/tag139.xml><?xml version="1.0" encoding="utf-8"?>
<p:tagLst xmlns:a="http://schemas.openxmlformats.org/drawingml/2006/main" xmlns:r="http://schemas.openxmlformats.org/officeDocument/2006/relationships" xmlns:p="http://schemas.openxmlformats.org/presentationml/2006/main">
  <p:tag name="OTLMARKERSHAPE" val="OTL"/>
</p:tagLst>
</file>

<file path=ppt/tags/tag14.xml><?xml version="1.0" encoding="utf-8"?>
<p:tagLst xmlns:a="http://schemas.openxmlformats.org/drawingml/2006/main" xmlns:r="http://schemas.openxmlformats.org/officeDocument/2006/relationships" xmlns:p="http://schemas.openxmlformats.org/presentationml/2006/main">
  <p:tag name="OTLMARKERSHAPE" val="OTL"/>
</p:tagLst>
</file>

<file path=ppt/tags/tag140.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MTITLE" val="Untitled milestone"/>
  <p:tag name="OTLDATE" val="2021-04-03T23:59:00.0000000Z"/>
  <p:tag name="OTLPOSITIONONTASK" val="None"/>
  <p:tag name="OTLRELATEDTASKID" val="00000000-0000-0000-0000-000000000000"/>
</p:tagLst>
</file>

<file path=ppt/tags/tag141.xml><?xml version="1.0" encoding="utf-8"?>
<p:tagLst xmlns:a="http://schemas.openxmlformats.org/drawingml/2006/main" xmlns:r="http://schemas.openxmlformats.org/officeDocument/2006/relationships" xmlns:p="http://schemas.openxmlformats.org/presentationml/2006/main">
  <p:tag name="OTLMARKERSHAPE" val="OTL"/>
</p:tagLst>
</file>

<file path=ppt/tags/tag142.xml><?xml version="1.0" encoding="utf-8"?>
<p:tagLst xmlns:a="http://schemas.openxmlformats.org/drawingml/2006/main" xmlns:r="http://schemas.openxmlformats.org/officeDocument/2006/relationships" xmlns:p="http://schemas.openxmlformats.org/presentationml/2006/main">
  <p:tag name="OTLMARKERSHAPE" val="OTL"/>
</p:tagLst>
</file>

<file path=ppt/tags/tag143.xml><?xml version="1.0" encoding="utf-8"?>
<p:tagLst xmlns:a="http://schemas.openxmlformats.org/drawingml/2006/main" xmlns:r="http://schemas.openxmlformats.org/officeDocument/2006/relationships" xmlns:p="http://schemas.openxmlformats.org/presentationml/2006/main">
  <p:tag name="OTLMARKERSHAPE" val="OTL"/>
</p:tagLst>
</file>

<file path=ppt/tags/tag144.xml><?xml version="1.0" encoding="utf-8"?>
<p:tagLst xmlns:a="http://schemas.openxmlformats.org/drawingml/2006/main" xmlns:r="http://schemas.openxmlformats.org/officeDocument/2006/relationships" xmlns:p="http://schemas.openxmlformats.org/presentationml/2006/main">
  <p:tag name="OTLMARKERSHAPE" val="OTL"/>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MTITLE" val="Untitled milestone"/>
  <p:tag name="OTLDATE" val="2021-04-03T23:59:00.0000000Z"/>
  <p:tag name="OTLPOSITIONONTASK" val="None"/>
  <p:tag name="OTLRELATEDTASKID" val="00000000-0000-0000-0000-000000000000"/>
</p:tagLst>
</file>

<file path=ppt/tags/tag145.xml><?xml version="1.0" encoding="utf-8"?>
<p:tagLst xmlns:a="http://schemas.openxmlformats.org/drawingml/2006/main" xmlns:r="http://schemas.openxmlformats.org/officeDocument/2006/relationships" xmlns:p="http://schemas.openxmlformats.org/presentationml/2006/main">
  <p:tag name="OTLMARKERSHAPE" val="OTL"/>
</p:tagLst>
</file>

<file path=ppt/tags/tag146.xml><?xml version="1.0" encoding="utf-8"?>
<p:tagLst xmlns:a="http://schemas.openxmlformats.org/drawingml/2006/main" xmlns:r="http://schemas.openxmlformats.org/officeDocument/2006/relationships" xmlns:p="http://schemas.openxmlformats.org/presentationml/2006/main">
  <p:tag name="OTLMARKERSHAPE" val="OTL"/>
</p:tagLst>
</file>

<file path=ppt/tags/tag15.xml><?xml version="1.0" encoding="utf-8"?>
<p:tagLst xmlns:a="http://schemas.openxmlformats.org/drawingml/2006/main" xmlns:r="http://schemas.openxmlformats.org/officeDocument/2006/relationships" xmlns:p="http://schemas.openxmlformats.org/presentationml/2006/main">
  <p:tag name="OTLMARKERSHAPE" val="OTL"/>
</p:tagLst>
</file>

<file path=ppt/tags/tag16.xml><?xml version="1.0" encoding="utf-8"?>
<p:tagLst xmlns:a="http://schemas.openxmlformats.org/drawingml/2006/main" xmlns:r="http://schemas.openxmlformats.org/officeDocument/2006/relationships" xmlns:p="http://schemas.openxmlformats.org/presentationml/2006/main">
  <p:tag name="OTLMARKERSHAPE" val="OTL"/>
</p:tagLst>
</file>

<file path=ppt/tags/tag17.xml><?xml version="1.0" encoding="utf-8"?>
<p:tagLst xmlns:a="http://schemas.openxmlformats.org/drawingml/2006/main" xmlns:r="http://schemas.openxmlformats.org/officeDocument/2006/relationships" xmlns:p="http://schemas.openxmlformats.org/presentationml/2006/main">
  <p:tag name="OTLMARKERSHAPE" val="OTL"/>
</p:tagLst>
</file>

<file path=ppt/tags/tag18.xml><?xml version="1.0" encoding="utf-8"?>
<p:tagLst xmlns:a="http://schemas.openxmlformats.org/drawingml/2006/main" xmlns:r="http://schemas.openxmlformats.org/officeDocument/2006/relationships" xmlns:p="http://schemas.openxmlformats.org/presentationml/2006/main">
  <p:tag name="OTLMARKERSHAPE" val="OTL"/>
</p:tagLst>
</file>

<file path=ppt/tags/tag19.xml><?xml version="1.0" encoding="utf-8"?>
<p:tagLst xmlns:a="http://schemas.openxmlformats.org/drawingml/2006/main" xmlns:r="http://schemas.openxmlformats.org/officeDocument/2006/relationships" xmlns:p="http://schemas.openxmlformats.org/presentationml/2006/main">
  <p:tag name="OTLMARKERSHAPE" val="OTL"/>
</p:tagLst>
</file>

<file path=ppt/tags/tag2.xml><?xml version="1.0" encoding="utf-8"?>
<p:tagLst xmlns:a="http://schemas.openxmlformats.org/drawingml/2006/main" xmlns:r="http://schemas.openxmlformats.org/officeDocument/2006/relationships" xmlns:p="http://schemas.openxmlformats.org/presentationml/2006/main">
  <p:tag name="OTLMARKERSHAPE" val="OTL"/>
</p:tagLst>
</file>

<file path=ppt/tags/tag20.xml><?xml version="1.0" encoding="utf-8"?>
<p:tagLst xmlns:a="http://schemas.openxmlformats.org/drawingml/2006/main" xmlns:r="http://schemas.openxmlformats.org/officeDocument/2006/relationships" xmlns:p="http://schemas.openxmlformats.org/presentationml/2006/main">
  <p:tag name="OTLMARKERSHAPE" val="OTL"/>
</p:tagLst>
</file>

<file path=ppt/tags/tag21.xml><?xml version="1.0" encoding="utf-8"?>
<p:tagLst xmlns:a="http://schemas.openxmlformats.org/drawingml/2006/main" xmlns:r="http://schemas.openxmlformats.org/officeDocument/2006/relationships" xmlns:p="http://schemas.openxmlformats.org/presentationml/2006/main">
  <p:tag name="OTLMARKERSHAPE" val="OTL"/>
</p:tagLst>
</file>

<file path=ppt/tags/tag22.xml><?xml version="1.0" encoding="utf-8"?>
<p:tagLst xmlns:a="http://schemas.openxmlformats.org/drawingml/2006/main" xmlns:r="http://schemas.openxmlformats.org/officeDocument/2006/relationships" xmlns:p="http://schemas.openxmlformats.org/presentationml/2006/main">
  <p:tag name="OTLMARKERSHAPE" val="OTL"/>
</p:tagLst>
</file>

<file path=ppt/tags/tag23.xml><?xml version="1.0" encoding="utf-8"?>
<p:tagLst xmlns:a="http://schemas.openxmlformats.org/drawingml/2006/main" xmlns:r="http://schemas.openxmlformats.org/officeDocument/2006/relationships" xmlns:p="http://schemas.openxmlformats.org/presentationml/2006/main">
  <p:tag name="OTLMARKERSHAPE" val="OTL"/>
</p:tagLst>
</file>

<file path=ppt/tags/tag24.xml><?xml version="1.0" encoding="utf-8"?>
<p:tagLst xmlns:a="http://schemas.openxmlformats.org/drawingml/2006/main" xmlns:r="http://schemas.openxmlformats.org/officeDocument/2006/relationships" xmlns:p="http://schemas.openxmlformats.org/presentationml/2006/main">
  <p:tag name="OTLMARKERSHAPE" val="OTL"/>
</p:tagLst>
</file>

<file path=ppt/tags/tag25.xml><?xml version="1.0" encoding="utf-8"?>
<p:tagLst xmlns:a="http://schemas.openxmlformats.org/drawingml/2006/main" xmlns:r="http://schemas.openxmlformats.org/officeDocument/2006/relationships" xmlns:p="http://schemas.openxmlformats.org/presentationml/2006/main">
  <p:tag name="OTLMARKERSHAPE" val="OTL"/>
</p:tagLst>
</file>

<file path=ppt/tags/tag26.xml><?xml version="1.0" encoding="utf-8"?>
<p:tagLst xmlns:a="http://schemas.openxmlformats.org/drawingml/2006/main" xmlns:r="http://schemas.openxmlformats.org/officeDocument/2006/relationships" xmlns:p="http://schemas.openxmlformats.org/presentationml/2006/main">
  <p:tag name="OTLMARKERSHAPE" val="OTL"/>
</p:tagLst>
</file>

<file path=ppt/tags/tag27.xml><?xml version="1.0" encoding="utf-8"?>
<p:tagLst xmlns:a="http://schemas.openxmlformats.org/drawingml/2006/main" xmlns:r="http://schemas.openxmlformats.org/officeDocument/2006/relationships" xmlns:p="http://schemas.openxmlformats.org/presentationml/2006/main">
  <p:tag name="OTLMARKERSHAPE" val="OTL"/>
</p:tagLst>
</file>

<file path=ppt/tags/tag28.xml><?xml version="1.0" encoding="utf-8"?>
<p:tagLst xmlns:a="http://schemas.openxmlformats.org/drawingml/2006/main" xmlns:r="http://schemas.openxmlformats.org/officeDocument/2006/relationships" xmlns:p="http://schemas.openxmlformats.org/presentationml/2006/main">
  <p:tag name="OTLMARKERSHAPE" val="OTL"/>
</p:tagLst>
</file>

<file path=ppt/tags/tag29.xml><?xml version="1.0" encoding="utf-8"?>
<p:tagLst xmlns:a="http://schemas.openxmlformats.org/drawingml/2006/main" xmlns:r="http://schemas.openxmlformats.org/officeDocument/2006/relationships" xmlns:p="http://schemas.openxmlformats.org/presentationml/2006/main">
  <p:tag name="OTLMARKERSHAPE" val="OTL"/>
</p:tagLst>
</file>

<file path=ppt/tags/tag3.xml><?xml version="1.0" encoding="utf-8"?>
<p:tagLst xmlns:a="http://schemas.openxmlformats.org/drawingml/2006/main" xmlns:r="http://schemas.openxmlformats.org/officeDocument/2006/relationships" xmlns:p="http://schemas.openxmlformats.org/presentationml/2006/main">
  <p:tag name="OTLMARKERSHAPE" val="OTL"/>
</p:tagLst>
</file>

<file path=ppt/tags/tag30.xml><?xml version="1.0" encoding="utf-8"?>
<p:tagLst xmlns:a="http://schemas.openxmlformats.org/drawingml/2006/main" xmlns:r="http://schemas.openxmlformats.org/officeDocument/2006/relationships" xmlns:p="http://schemas.openxmlformats.org/presentationml/2006/main">
  <p:tag name="OTLMARKERSHAPE" val="OTL"/>
</p:tagLst>
</file>

<file path=ppt/tags/tag31.xml><?xml version="1.0" encoding="utf-8"?>
<p:tagLst xmlns:a="http://schemas.openxmlformats.org/drawingml/2006/main" xmlns:r="http://schemas.openxmlformats.org/officeDocument/2006/relationships" xmlns:p="http://schemas.openxmlformats.org/presentationml/2006/main">
  <p:tag name="OTLMARKERSHAPE" val="OTL"/>
</p:tagLst>
</file>

<file path=ppt/tags/tag32.xml><?xml version="1.0" encoding="utf-8"?>
<p:tagLst xmlns:a="http://schemas.openxmlformats.org/drawingml/2006/main" xmlns:r="http://schemas.openxmlformats.org/officeDocument/2006/relationships" xmlns:p="http://schemas.openxmlformats.org/presentationml/2006/main">
  <p:tag name="OTLMARKERSHAPE" val="OTL"/>
</p:tagLst>
</file>

<file path=ppt/tags/tag33.xml><?xml version="1.0" encoding="utf-8"?>
<p:tagLst xmlns:a="http://schemas.openxmlformats.org/drawingml/2006/main" xmlns:r="http://schemas.openxmlformats.org/officeDocument/2006/relationships" xmlns:p="http://schemas.openxmlformats.org/presentationml/2006/main">
  <p:tag name="OTLMARKERSHAPE" val="OTL"/>
</p:tagLst>
</file>

<file path=ppt/tags/tag34.xml><?xml version="1.0" encoding="utf-8"?>
<p:tagLst xmlns:a="http://schemas.openxmlformats.org/drawingml/2006/main" xmlns:r="http://schemas.openxmlformats.org/officeDocument/2006/relationships" xmlns:p="http://schemas.openxmlformats.org/presentationml/2006/main">
  <p:tag name="OTLMARKERSHAPE" val="OTL"/>
</p:tagLst>
</file>

<file path=ppt/tags/tag35.xml><?xml version="1.0" encoding="utf-8"?>
<p:tagLst xmlns:a="http://schemas.openxmlformats.org/drawingml/2006/main" xmlns:r="http://schemas.openxmlformats.org/officeDocument/2006/relationships" xmlns:p="http://schemas.openxmlformats.org/presentationml/2006/main">
  <p:tag name="OTLMARKERSHAPE" val="OTL"/>
</p:tagLst>
</file>

<file path=ppt/tags/tag36.xml><?xml version="1.0" encoding="utf-8"?>
<p:tagLst xmlns:a="http://schemas.openxmlformats.org/drawingml/2006/main" xmlns:r="http://schemas.openxmlformats.org/officeDocument/2006/relationships" xmlns:p="http://schemas.openxmlformats.org/presentationml/2006/main">
  <p:tag name="OTLMARKERSHAPE" val="OTL"/>
</p:tagLst>
</file>

<file path=ppt/tags/tag37.xml><?xml version="1.0" encoding="utf-8"?>
<p:tagLst xmlns:a="http://schemas.openxmlformats.org/drawingml/2006/main" xmlns:r="http://schemas.openxmlformats.org/officeDocument/2006/relationships" xmlns:p="http://schemas.openxmlformats.org/presentationml/2006/main">
  <p:tag name="OTLMARKERSHAPE" val="OTL"/>
</p:tagLst>
</file>

<file path=ppt/tags/tag38.xml><?xml version="1.0" encoding="utf-8"?>
<p:tagLst xmlns:a="http://schemas.openxmlformats.org/drawingml/2006/main" xmlns:r="http://schemas.openxmlformats.org/officeDocument/2006/relationships" xmlns:p="http://schemas.openxmlformats.org/presentationml/2006/main">
  <p:tag name="OTLMARKERSHAPE" val="OTL"/>
</p:tagLst>
</file>

<file path=ppt/tags/tag39.xml><?xml version="1.0" encoding="utf-8"?>
<p:tagLst xmlns:a="http://schemas.openxmlformats.org/drawingml/2006/main" xmlns:r="http://schemas.openxmlformats.org/officeDocument/2006/relationships" xmlns:p="http://schemas.openxmlformats.org/presentationml/2006/main">
  <p:tag name="OTLMARKERSHAPE" val="OTL"/>
</p:tagLst>
</file>

<file path=ppt/tags/tag4.xml><?xml version="1.0" encoding="utf-8"?>
<p:tagLst xmlns:a="http://schemas.openxmlformats.org/drawingml/2006/main" xmlns:r="http://schemas.openxmlformats.org/officeDocument/2006/relationships" xmlns:p="http://schemas.openxmlformats.org/presentationml/2006/main">
  <p:tag name="OTLMARKERSHAPE" val="OTL"/>
</p:tagLst>
</file>

<file path=ppt/tags/tag40.xml><?xml version="1.0" encoding="utf-8"?>
<p:tagLst xmlns:a="http://schemas.openxmlformats.org/drawingml/2006/main" xmlns:r="http://schemas.openxmlformats.org/officeDocument/2006/relationships" xmlns:p="http://schemas.openxmlformats.org/presentationml/2006/main">
  <p:tag name="OTLMARKERSHAPE" val="OTL"/>
</p:tagLst>
</file>

<file path=ppt/tags/tag41.xml><?xml version="1.0" encoding="utf-8"?>
<p:tagLst xmlns:a="http://schemas.openxmlformats.org/drawingml/2006/main" xmlns:r="http://schemas.openxmlformats.org/officeDocument/2006/relationships" xmlns:p="http://schemas.openxmlformats.org/presentationml/2006/main">
  <p:tag name="OTLMARKERSHAPE" val="OTL"/>
</p:tagLst>
</file>

<file path=ppt/tags/tag42.xml><?xml version="1.0" encoding="utf-8"?>
<p:tagLst xmlns:a="http://schemas.openxmlformats.org/drawingml/2006/main" xmlns:r="http://schemas.openxmlformats.org/officeDocument/2006/relationships" xmlns:p="http://schemas.openxmlformats.org/presentationml/2006/main">
  <p:tag name="OTLTIMEBANDCULTUREINFO" val="en-US"/>
  <p:tag name="OTLTIMEBANDSCALETYPE" val="Days"/>
  <p:tag name="OTLTIMEBANDSCALEFORMAT" val="d"/>
  <p:tag name="OTLTIMEBANDQUICKPOSITION" val="Bottom"/>
  <p:tag name="OTLTIMEBANDSHAPETYPE" val="RectangleTimebandPhases"/>
  <p:tag name="OTLTIMEBANDTHREEDEFFECTS" val="Gel"/>
  <p:tag name="OTLTIMEBANDAUTODATERANGE" val="True"/>
  <p:tag name="OTLTIMEBANDSTARTDATE" val="0001-01-01T00:00:00.0000000"/>
  <p:tag name="OTLTIMEBANDWORKINGDAYS" val="Standard"/>
  <p:tag name="OTLTIMEBANDELAPSEDTIMEEXTENSION" val="True"/>
  <p:tag name="OTLTIMEBANDUSETIME" val="False"/>
  <p:tag name="OTLTIMEBANDTIMECONFIGWORKDAYSTART" val="00:00:00"/>
  <p:tag name="OTLTIMEBANDTIMECONFIGWORKDAYEND" val="23:59:00"/>
  <p:tag name="OTLTIMEBANDAPPENDYEARONYEARCHANGE" val="True"/>
  <p:tag name="OTLTIMEBANDSCALEMARKING" val="None"/>
  <p:tag name="OTLRIGHTENDCAPSMARGINRIGHT" val="20"/>
  <p:tag name="OTLLEFTENDCAPSMARGINLEFT" val="20"/>
  <p:tag name="OTLTIMEBANDSHAPEPADDINGTOP" val="3"/>
  <p:tag name="OTLTIMEBANDFYSTARTMONTH" val="January"/>
  <p:tag name="OTLTIMEBANDSHOWFYLABEL" val="True"/>
  <p:tag name="OTLTIMEBANDUSESTARTINGOFTHEYEARFORFYNUMBERING" val="True"/>
  <p:tag name="OTLTIMEBANDENDDATE" val="2021-04-05T23:59:00.0000000"/>
  <p:tag name="OTLMARKERSHAPE" val="OTL"/>
</p:tagLst>
</file>

<file path=ppt/tags/tag43.xml><?xml version="1.0" encoding="utf-8"?>
<p:tagLst xmlns:a="http://schemas.openxmlformats.org/drawingml/2006/main" xmlns:r="http://schemas.openxmlformats.org/officeDocument/2006/relationships" xmlns:p="http://schemas.openxmlformats.org/presentationml/2006/main">
  <p:tag name="OTLELAPSEDSTYLE" val="Thick"/>
  <p:tag name="OTLMARKERSHAPE" val="OTL"/>
</p:tagLst>
</file>

<file path=ppt/tags/tag44.xml><?xml version="1.0" encoding="utf-8"?>
<p:tagLst xmlns:a="http://schemas.openxmlformats.org/drawingml/2006/main" xmlns:r="http://schemas.openxmlformats.org/officeDocument/2006/relationships" xmlns:p="http://schemas.openxmlformats.org/presentationml/2006/main">
  <p:tag name="OTLMARKERSHAPE" val="OTL"/>
</p:tagLst>
</file>

<file path=ppt/tags/tag45.xml><?xml version="1.0" encoding="utf-8"?>
<p:tagLst xmlns:a="http://schemas.openxmlformats.org/drawingml/2006/main" xmlns:r="http://schemas.openxmlformats.org/officeDocument/2006/relationships" xmlns:p="http://schemas.openxmlformats.org/presentationml/2006/main">
  <p:tag name="OTLMARKERSHAPE" val="OTL"/>
</p:tagLst>
</file>

<file path=ppt/tags/tag46.xml><?xml version="1.0" encoding="utf-8"?>
<p:tagLst xmlns:a="http://schemas.openxmlformats.org/drawingml/2006/main" xmlns:r="http://schemas.openxmlformats.org/officeDocument/2006/relationships" xmlns:p="http://schemas.openxmlformats.org/presentationml/2006/main">
  <p:tag name="OTLMARKERSHAPE" val="OTL"/>
</p:tagLst>
</file>

<file path=ppt/tags/tag47.xml><?xml version="1.0" encoding="utf-8"?>
<p:tagLst xmlns:a="http://schemas.openxmlformats.org/drawingml/2006/main" xmlns:r="http://schemas.openxmlformats.org/officeDocument/2006/relationships" xmlns:p="http://schemas.openxmlformats.org/presentationml/2006/main">
  <p:tag name="OTLMARKERSHAPE" val="OTL"/>
</p:tagLst>
</file>

<file path=ppt/tags/tag48.xml><?xml version="1.0" encoding="utf-8"?>
<p:tagLst xmlns:a="http://schemas.openxmlformats.org/drawingml/2006/main" xmlns:r="http://schemas.openxmlformats.org/officeDocument/2006/relationships" xmlns:p="http://schemas.openxmlformats.org/presentationml/2006/main">
  <p:tag name="OTLMARKERSHAPE" val="OTL"/>
</p:tagLst>
</file>

<file path=ppt/tags/tag49.xml><?xml version="1.0" encoding="utf-8"?>
<p:tagLst xmlns:a="http://schemas.openxmlformats.org/drawingml/2006/main" xmlns:r="http://schemas.openxmlformats.org/officeDocument/2006/relationships" xmlns:p="http://schemas.openxmlformats.org/presentationml/2006/main">
  <p:tag name="OTLMARKERSHAPE" val="OTL"/>
</p:tagLst>
</file>

<file path=ppt/tags/tag5.xml><?xml version="1.0" encoding="utf-8"?>
<p:tagLst xmlns:a="http://schemas.openxmlformats.org/drawingml/2006/main" xmlns:r="http://schemas.openxmlformats.org/officeDocument/2006/relationships" xmlns:p="http://schemas.openxmlformats.org/presentationml/2006/main">
  <p:tag name="OTLMARKERSHAPE" val="OTL"/>
</p:tagLst>
</file>

<file path=ppt/tags/tag50.xml><?xml version="1.0" encoding="utf-8"?>
<p:tagLst xmlns:a="http://schemas.openxmlformats.org/drawingml/2006/main" xmlns:r="http://schemas.openxmlformats.org/officeDocument/2006/relationships" xmlns:p="http://schemas.openxmlformats.org/presentationml/2006/main">
  <p:tag name="OTLMARKERSHAPE" val="OTL"/>
</p:tagLst>
</file>

<file path=ppt/tags/tag51.xml><?xml version="1.0" encoding="utf-8"?>
<p:tagLst xmlns:a="http://schemas.openxmlformats.org/drawingml/2006/main" xmlns:r="http://schemas.openxmlformats.org/officeDocument/2006/relationships" xmlns:p="http://schemas.openxmlformats.org/presentationml/2006/main">
  <p:tag name="OTLMARKERSHAPE" val="OTL"/>
</p:tagLst>
</file>

<file path=ppt/tags/tag52.xml><?xml version="1.0" encoding="utf-8"?>
<p:tagLst xmlns:a="http://schemas.openxmlformats.org/drawingml/2006/main" xmlns:r="http://schemas.openxmlformats.org/officeDocument/2006/relationships" xmlns:p="http://schemas.openxmlformats.org/presentationml/2006/main">
  <p:tag name="OTLMARKERSHAPE" val="OTL"/>
</p:tagLst>
</file>

<file path=ppt/tags/tag53.xml><?xml version="1.0" encoding="utf-8"?>
<p:tagLst xmlns:a="http://schemas.openxmlformats.org/drawingml/2006/main" xmlns:r="http://schemas.openxmlformats.org/officeDocument/2006/relationships" xmlns:p="http://schemas.openxmlformats.org/presentationml/2006/main">
  <p:tag name="OTLMARKERSHAPE" val="OTL"/>
</p:tagLst>
</file>

<file path=ppt/tags/tag54.xml><?xml version="1.0" encoding="utf-8"?>
<p:tagLst xmlns:a="http://schemas.openxmlformats.org/drawingml/2006/main" xmlns:r="http://schemas.openxmlformats.org/officeDocument/2006/relationships" xmlns:p="http://schemas.openxmlformats.org/presentationml/2006/main">
  <p:tag name="OTLMARKERSHAPE" val="OTL"/>
</p:tagLst>
</file>

<file path=ppt/tags/tag55.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1-03-27T00:00:00.0000000Z"/>
  <p:tag name="OTLDURATIONFORMAT" val="day"/>
  <p:tag name="OTLSPACING" val="5"/>
  <p:tag name="OTLENDDATE" val="2021-03-28T23:59:00.0000000Z"/>
  <p:tag name="OTLSHAPETHICKNESSTYPE" val="Custom"/>
  <p:tag name="OTLMARKERSHAPE" val="OTL"/>
</p:tagLst>
</file>

<file path=ppt/tags/tag56.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1-03-27T00:00:00.0000000Z"/>
  <p:tag name="OTLENDDATE" val="2021-03-27T23:59:00.0000000Z"/>
  <p:tag name="OTLDURATIONFORMAT" val="day"/>
  <p:tag name="OTLSHAPETHICKNESSTYPE" val="Thick"/>
  <p:tag name="OTLSPACING" val="5"/>
  <p:tag name="OTLMARKERSHAPE" val="OTL"/>
</p:tagLst>
</file>

<file path=ppt/tags/tag57.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1-03-27T00:00:00.0000000Z"/>
  <p:tag name="OTLENDDATE" val="2021-03-27T23:59:00.0000000Z"/>
  <p:tag name="OTLDURATIONFORMAT" val="day"/>
  <p:tag name="OTLSHAPETHICKNESSTYPE" val="Thick"/>
  <p:tag name="OTLSPACING" val="5"/>
  <p:tag name="OTLMARKERSHAPE" val="OTL"/>
</p:tagLst>
</file>

<file path=ppt/tags/tag58.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1-03-28T00:00:00.0000000Z"/>
  <p:tag name="OTLENDDATE" val="2021-03-28T23:59:00.0000000Z"/>
  <p:tag name="OTLDURATIONFORMAT" val="day"/>
  <p:tag name="OTLSHAPETHICKNESSTYPE" val="Thick"/>
  <p:tag name="OTLSPACING" val="5"/>
  <p:tag name="OTLMARKERSHAPE" val="OTL"/>
</p:tagLst>
</file>

<file path=ppt/tags/tag59.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STARTDATE" val="2021-03-28T00:00:00.0000000Z"/>
  <p:tag name="OTLDURATIONFORMAT" val="day"/>
  <p:tag name="OTLSHAPETHICKNESSTYPE" val="Thick"/>
  <p:tag name="OTLSPACING" val="5"/>
  <p:tag name="OTLMARKERSHAPE" val="OTL"/>
  <p:tag name="OTLENDDATE" val="2021-04-01T23:59:00.0000000Z"/>
</p:tagLst>
</file>

<file path=ppt/tags/tag6.xml><?xml version="1.0" encoding="utf-8"?>
<p:tagLst xmlns:a="http://schemas.openxmlformats.org/drawingml/2006/main" xmlns:r="http://schemas.openxmlformats.org/officeDocument/2006/relationships" xmlns:p="http://schemas.openxmlformats.org/presentationml/2006/main">
  <p:tag name="OTLMARKERSHAPE" val="OTL"/>
</p:tagLst>
</file>

<file path=ppt/tags/tag60.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DURATIONFORMAT" val="day"/>
  <p:tag name="OTLSPACING" val="5"/>
  <p:tag name="OTLSHAPETHICKNESSTYPE" val="Thick"/>
  <p:tag name="OTLSTARTDATE" val="2021-03-28T00:00:00.0000000Z"/>
  <p:tag name="OTLMARKERSHAPE" val="OTL"/>
  <p:tag name="OTLENDDATE" val="2021-04-02T23:59:00.0000000Z"/>
</p:tagLst>
</file>

<file path=ppt/tags/tag61.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DURATIONFORMAT" val="day"/>
  <p:tag name="OTLSHAPETHICKNESSTYPE" val="Thick"/>
  <p:tag name="OTLSPACING" val="5"/>
  <p:tag name="OTLSTARTDATE" val="2021-04-02T00:00:00.0000000Z"/>
  <p:tag name="OTLENDDATE" val="2021-04-03T23:59:00.0000000Z"/>
  <p:tag name="OTLMARKERSHAPE" val="OTL"/>
</p:tagLst>
</file>

<file path=ppt/tags/tag62.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DURATIONFORMAT" val="day"/>
  <p:tag name="OTLSHAPETHICKNESSTYPE" val="Thick"/>
  <p:tag name="OTLSPACING" val="5"/>
  <p:tag name="OTLSTARTDATE" val="2021-04-03T00:00:00.0000000Z"/>
  <p:tag name="OTLENDDATE" val="2021-04-05T23:59:00.0000000Z"/>
  <p:tag name="OTLMARKERSHAPE" val="OTL"/>
</p:tagLst>
</file>

<file path=ppt/tags/tag63.xml><?xml version="1.0" encoding="utf-8"?>
<p:tagLst xmlns:a="http://schemas.openxmlformats.org/drawingml/2006/main" xmlns:r="http://schemas.openxmlformats.org/officeDocument/2006/relationships" xmlns:p="http://schemas.openxmlformats.org/presentationml/2006/main">
  <p:tag name="OTLDATEFORMATSTRING" val="MMM d"/>
  <p:tag name="OTLDATEFORMATSEPARATOR" val="/"/>
  <p:tag name="OTLDATEFORMATUSEUS" val="True"/>
  <p:tag name="OTLDATEFORMATDATEISVISIBLE" val="True"/>
  <p:tag name="OTLDATEFORMATTIMEISVISIBLE" val="False"/>
  <p:tag name="OTLDATEFORMATAMPMDESIGNATOR" val="AmPmLowerCase"/>
  <p:tag name="OTLDATEFORMATHOURDIGITS" val="H"/>
  <p:tag name="OTLDATEFORMATTRIM00MINUTES" val="False"/>
  <p:tag name="OTLWEEKNUMBERINGFORMAT" val="WNFormat1"/>
  <p:tag name="OTLWEEKNUMBERINGISVISIBLE" val="False"/>
  <p:tag name="OTLDURATIONFORMAT" val="day"/>
  <p:tag name="OTLSHAPETHICKNESSTYPE" val="Thick"/>
  <p:tag name="OTLSPACING" val="5"/>
  <p:tag name="OTLSTARTDATE" val="2021-04-05T00:00:00.0000000Z"/>
  <p:tag name="OTLENDDATE" val="2021-04-05T23:59:00.0000000Z"/>
  <p:tag name="OTLMARKERSHAPE" val="OTL"/>
</p:tagLst>
</file>

<file path=ppt/tags/tag64.xml><?xml version="1.0" encoding="utf-8"?>
<p:tagLst xmlns:a="http://schemas.openxmlformats.org/drawingml/2006/main" xmlns:r="http://schemas.openxmlformats.org/officeDocument/2006/relationships" xmlns:p="http://schemas.openxmlformats.org/presentationml/2006/main">
  <p:tag name="OTLMARKERSHAPE" val="OTL"/>
</p:tagLst>
</file>

<file path=ppt/tags/tag65.xml><?xml version="1.0" encoding="utf-8"?>
<p:tagLst xmlns:a="http://schemas.openxmlformats.org/drawingml/2006/main" xmlns:r="http://schemas.openxmlformats.org/officeDocument/2006/relationships" xmlns:p="http://schemas.openxmlformats.org/presentationml/2006/main">
  <p:tag name="OTLMARKERSHAPE" val="OTL"/>
</p:tagLst>
</file>

<file path=ppt/tags/tag66.xml><?xml version="1.0" encoding="utf-8"?>
<p:tagLst xmlns:a="http://schemas.openxmlformats.org/drawingml/2006/main" xmlns:r="http://schemas.openxmlformats.org/officeDocument/2006/relationships" xmlns:p="http://schemas.openxmlformats.org/presentationml/2006/main">
  <p:tag name="OTLMARKERSHAPE" val="OTL"/>
</p:tagLst>
</file>

<file path=ppt/tags/tag67.xml><?xml version="1.0" encoding="utf-8"?>
<p:tagLst xmlns:a="http://schemas.openxmlformats.org/drawingml/2006/main" xmlns:r="http://schemas.openxmlformats.org/officeDocument/2006/relationships" xmlns:p="http://schemas.openxmlformats.org/presentationml/2006/main">
  <p:tag name="OTLMARKERSHAPE" val="OTL"/>
</p:tagLst>
</file>

<file path=ppt/tags/tag68.xml><?xml version="1.0" encoding="utf-8"?>
<p:tagLst xmlns:a="http://schemas.openxmlformats.org/drawingml/2006/main" xmlns:r="http://schemas.openxmlformats.org/officeDocument/2006/relationships" xmlns:p="http://schemas.openxmlformats.org/presentationml/2006/main">
  <p:tag name="OTLMARKERSHAPE" val="OTL"/>
</p:tagLst>
</file>

<file path=ppt/tags/tag69.xml><?xml version="1.0" encoding="utf-8"?>
<p:tagLst xmlns:a="http://schemas.openxmlformats.org/drawingml/2006/main" xmlns:r="http://schemas.openxmlformats.org/officeDocument/2006/relationships" xmlns:p="http://schemas.openxmlformats.org/presentationml/2006/main">
  <p:tag name="OTLMARKERSHAPE" val="OTL"/>
</p:tagLst>
</file>

<file path=ppt/tags/tag7.xml><?xml version="1.0" encoding="utf-8"?>
<p:tagLst xmlns:a="http://schemas.openxmlformats.org/drawingml/2006/main" xmlns:r="http://schemas.openxmlformats.org/officeDocument/2006/relationships" xmlns:p="http://schemas.openxmlformats.org/presentationml/2006/main">
  <p:tag name="OTLMARKERSHAPE" val="OTL"/>
</p:tagLst>
</file>

<file path=ppt/tags/tag70.xml><?xml version="1.0" encoding="utf-8"?>
<p:tagLst xmlns:a="http://schemas.openxmlformats.org/drawingml/2006/main" xmlns:r="http://schemas.openxmlformats.org/officeDocument/2006/relationships" xmlns:p="http://schemas.openxmlformats.org/presentationml/2006/main">
  <p:tag name="OTLMARKERSHAPE" val="OTL"/>
</p:tagLst>
</file>

<file path=ppt/tags/tag71.xml><?xml version="1.0" encoding="utf-8"?>
<p:tagLst xmlns:a="http://schemas.openxmlformats.org/drawingml/2006/main" xmlns:r="http://schemas.openxmlformats.org/officeDocument/2006/relationships" xmlns:p="http://schemas.openxmlformats.org/presentationml/2006/main">
  <p:tag name="OTLMARKERSHAPE" val="OTL"/>
</p:tagLst>
</file>

<file path=ppt/tags/tag72.xml><?xml version="1.0" encoding="utf-8"?>
<p:tagLst xmlns:a="http://schemas.openxmlformats.org/drawingml/2006/main" xmlns:r="http://schemas.openxmlformats.org/officeDocument/2006/relationships" xmlns:p="http://schemas.openxmlformats.org/presentationml/2006/main">
  <p:tag name="OTLMARKERSHAPE" val="OTL"/>
</p:tagLst>
</file>

<file path=ppt/tags/tag73.xml><?xml version="1.0" encoding="utf-8"?>
<p:tagLst xmlns:a="http://schemas.openxmlformats.org/drawingml/2006/main" xmlns:r="http://schemas.openxmlformats.org/officeDocument/2006/relationships" xmlns:p="http://schemas.openxmlformats.org/presentationml/2006/main">
  <p:tag name="OTLMARKERSHAPE" val="OTL"/>
</p:tagLst>
</file>

<file path=ppt/tags/tag74.xml><?xml version="1.0" encoding="utf-8"?>
<p:tagLst xmlns:a="http://schemas.openxmlformats.org/drawingml/2006/main" xmlns:r="http://schemas.openxmlformats.org/officeDocument/2006/relationships" xmlns:p="http://schemas.openxmlformats.org/presentationml/2006/main">
  <p:tag name="OTLMARKERSHAPE" val="OTL"/>
</p:tagLst>
</file>

<file path=ppt/tags/tag75.xml><?xml version="1.0" encoding="utf-8"?>
<p:tagLst xmlns:a="http://schemas.openxmlformats.org/drawingml/2006/main" xmlns:r="http://schemas.openxmlformats.org/officeDocument/2006/relationships" xmlns:p="http://schemas.openxmlformats.org/presentationml/2006/main">
  <p:tag name="OTLMARKERSHAPE" val="OTL"/>
</p:tagLst>
</file>

<file path=ppt/tags/tag76.xml><?xml version="1.0" encoding="utf-8"?>
<p:tagLst xmlns:a="http://schemas.openxmlformats.org/drawingml/2006/main" xmlns:r="http://schemas.openxmlformats.org/officeDocument/2006/relationships" xmlns:p="http://schemas.openxmlformats.org/presentationml/2006/main">
  <p:tag name="OTLMARKERSHAPE" val="OTL"/>
</p:tagLst>
</file>

<file path=ppt/tags/tag77.xml><?xml version="1.0" encoding="utf-8"?>
<p:tagLst xmlns:a="http://schemas.openxmlformats.org/drawingml/2006/main" xmlns:r="http://schemas.openxmlformats.org/officeDocument/2006/relationships" xmlns:p="http://schemas.openxmlformats.org/presentationml/2006/main">
  <p:tag name="OTLMARKERSHAPE" val="OTL"/>
</p:tagLst>
</file>

<file path=ppt/tags/tag78.xml><?xml version="1.0" encoding="utf-8"?>
<p:tagLst xmlns:a="http://schemas.openxmlformats.org/drawingml/2006/main" xmlns:r="http://schemas.openxmlformats.org/officeDocument/2006/relationships" xmlns:p="http://schemas.openxmlformats.org/presentationml/2006/main">
  <p:tag name="OTLMARKERSHAPE" val="OTL"/>
</p:tagLst>
</file>

<file path=ppt/tags/tag79.xml><?xml version="1.0" encoding="utf-8"?>
<p:tagLst xmlns:a="http://schemas.openxmlformats.org/drawingml/2006/main" xmlns:r="http://schemas.openxmlformats.org/officeDocument/2006/relationships" xmlns:p="http://schemas.openxmlformats.org/presentationml/2006/main">
  <p:tag name="OTLMARKERSHAPE" val="OTL"/>
</p:tagLst>
</file>

<file path=ppt/tags/tag8.xml><?xml version="1.0" encoding="utf-8"?>
<p:tagLst xmlns:a="http://schemas.openxmlformats.org/drawingml/2006/main" xmlns:r="http://schemas.openxmlformats.org/officeDocument/2006/relationships" xmlns:p="http://schemas.openxmlformats.org/presentationml/2006/main">
  <p:tag name="OTLMARKERSHAPE" val="OTL"/>
</p:tagLst>
</file>

<file path=ppt/tags/tag80.xml><?xml version="1.0" encoding="utf-8"?>
<p:tagLst xmlns:a="http://schemas.openxmlformats.org/drawingml/2006/main" xmlns:r="http://schemas.openxmlformats.org/officeDocument/2006/relationships" xmlns:p="http://schemas.openxmlformats.org/presentationml/2006/main">
  <p:tag name="OTLMARKERSHAPE" val="OTL"/>
</p:tagLst>
</file>

<file path=ppt/tags/tag81.xml><?xml version="1.0" encoding="utf-8"?>
<p:tagLst xmlns:a="http://schemas.openxmlformats.org/drawingml/2006/main" xmlns:r="http://schemas.openxmlformats.org/officeDocument/2006/relationships" xmlns:p="http://schemas.openxmlformats.org/presentationml/2006/main">
  <p:tag name="OTLMARKERSHAPE" val="OTL"/>
</p:tagLst>
</file>

<file path=ppt/tags/tag82.xml><?xml version="1.0" encoding="utf-8"?>
<p:tagLst xmlns:a="http://schemas.openxmlformats.org/drawingml/2006/main" xmlns:r="http://schemas.openxmlformats.org/officeDocument/2006/relationships" xmlns:p="http://schemas.openxmlformats.org/presentationml/2006/main">
  <p:tag name="OTLMARKERSHAPE" val="OTL"/>
</p:tagLst>
</file>

<file path=ppt/tags/tag83.xml><?xml version="1.0" encoding="utf-8"?>
<p:tagLst xmlns:a="http://schemas.openxmlformats.org/drawingml/2006/main" xmlns:r="http://schemas.openxmlformats.org/officeDocument/2006/relationships" xmlns:p="http://schemas.openxmlformats.org/presentationml/2006/main">
  <p:tag name="OTLMARKERSHAPE" val="OTL"/>
</p:tagLst>
</file>

<file path=ppt/tags/tag84.xml><?xml version="1.0" encoding="utf-8"?>
<p:tagLst xmlns:a="http://schemas.openxmlformats.org/drawingml/2006/main" xmlns:r="http://schemas.openxmlformats.org/officeDocument/2006/relationships" xmlns:p="http://schemas.openxmlformats.org/presentationml/2006/main">
  <p:tag name="OTLMARKERSHAPE" val="OTL"/>
</p:tagLst>
</file>

<file path=ppt/tags/tag85.xml><?xml version="1.0" encoding="utf-8"?>
<p:tagLst xmlns:a="http://schemas.openxmlformats.org/drawingml/2006/main" xmlns:r="http://schemas.openxmlformats.org/officeDocument/2006/relationships" xmlns:p="http://schemas.openxmlformats.org/presentationml/2006/main">
  <p:tag name="OTLMARKERSHAPE" val="OTL"/>
</p:tagLst>
</file>

<file path=ppt/tags/tag86.xml><?xml version="1.0" encoding="utf-8"?>
<p:tagLst xmlns:a="http://schemas.openxmlformats.org/drawingml/2006/main" xmlns:r="http://schemas.openxmlformats.org/officeDocument/2006/relationships" xmlns:p="http://schemas.openxmlformats.org/presentationml/2006/main">
  <p:tag name="OTLMARKERSHAPE" val="OTL"/>
</p:tagLst>
</file>

<file path=ppt/tags/tag87.xml><?xml version="1.0" encoding="utf-8"?>
<p:tagLst xmlns:a="http://schemas.openxmlformats.org/drawingml/2006/main" xmlns:r="http://schemas.openxmlformats.org/officeDocument/2006/relationships" xmlns:p="http://schemas.openxmlformats.org/presentationml/2006/main">
  <p:tag name="OTLMARKERSHAPE" val="OTL"/>
</p:tagLst>
</file>

<file path=ppt/tags/tag88.xml><?xml version="1.0" encoding="utf-8"?>
<p:tagLst xmlns:a="http://schemas.openxmlformats.org/drawingml/2006/main" xmlns:r="http://schemas.openxmlformats.org/officeDocument/2006/relationships" xmlns:p="http://schemas.openxmlformats.org/presentationml/2006/main">
  <p:tag name="OTLMARKERSHAPE" val="OTL"/>
</p:tagLst>
</file>

<file path=ppt/tags/tag89.xml><?xml version="1.0" encoding="utf-8"?>
<p:tagLst xmlns:a="http://schemas.openxmlformats.org/drawingml/2006/main" xmlns:r="http://schemas.openxmlformats.org/officeDocument/2006/relationships" xmlns:p="http://schemas.openxmlformats.org/presentationml/2006/main">
  <p:tag name="OTLMARKERSHAPE" val="OTL"/>
</p:tagLst>
</file>

<file path=ppt/tags/tag9.xml><?xml version="1.0" encoding="utf-8"?>
<p:tagLst xmlns:a="http://schemas.openxmlformats.org/drawingml/2006/main" xmlns:r="http://schemas.openxmlformats.org/officeDocument/2006/relationships" xmlns:p="http://schemas.openxmlformats.org/presentationml/2006/main">
  <p:tag name="OTLMARKERSHAPE" val="OTL"/>
</p:tagLst>
</file>

<file path=ppt/tags/tag90.xml><?xml version="1.0" encoding="utf-8"?>
<p:tagLst xmlns:a="http://schemas.openxmlformats.org/drawingml/2006/main" xmlns:r="http://schemas.openxmlformats.org/officeDocument/2006/relationships" xmlns:p="http://schemas.openxmlformats.org/presentationml/2006/main">
  <p:tag name="OTLMARKERSHAPE" val="OTL"/>
</p:tagLst>
</file>

<file path=ppt/tags/tag91.xml><?xml version="1.0" encoding="utf-8"?>
<p:tagLst xmlns:a="http://schemas.openxmlformats.org/drawingml/2006/main" xmlns:r="http://schemas.openxmlformats.org/officeDocument/2006/relationships" xmlns:p="http://schemas.openxmlformats.org/presentationml/2006/main">
  <p:tag name="OTLMARKERSHAPE" val="OTL"/>
</p:tagLst>
</file>

<file path=ppt/tags/tag92.xml><?xml version="1.0" encoding="utf-8"?>
<p:tagLst xmlns:a="http://schemas.openxmlformats.org/drawingml/2006/main" xmlns:r="http://schemas.openxmlformats.org/officeDocument/2006/relationships" xmlns:p="http://schemas.openxmlformats.org/presentationml/2006/main">
  <p:tag name="OTLMARKERSHAPE" val="OTL"/>
</p:tagLst>
</file>

<file path=ppt/tags/tag93.xml><?xml version="1.0" encoding="utf-8"?>
<p:tagLst xmlns:a="http://schemas.openxmlformats.org/drawingml/2006/main" xmlns:r="http://schemas.openxmlformats.org/officeDocument/2006/relationships" xmlns:p="http://schemas.openxmlformats.org/presentationml/2006/main">
  <p:tag name="OTLMARKERSHAPE" val="OTL"/>
</p:tagLst>
</file>

<file path=ppt/tags/tag94.xml><?xml version="1.0" encoding="utf-8"?>
<p:tagLst xmlns:a="http://schemas.openxmlformats.org/drawingml/2006/main" xmlns:r="http://schemas.openxmlformats.org/officeDocument/2006/relationships" xmlns:p="http://schemas.openxmlformats.org/presentationml/2006/main">
  <p:tag name="OTLMARKERSHAPE" val="OTL"/>
</p:tagLst>
</file>

<file path=ppt/tags/tag95.xml><?xml version="1.0" encoding="utf-8"?>
<p:tagLst xmlns:a="http://schemas.openxmlformats.org/drawingml/2006/main" xmlns:r="http://schemas.openxmlformats.org/officeDocument/2006/relationships" xmlns:p="http://schemas.openxmlformats.org/presentationml/2006/main">
  <p:tag name="OTLMARKERSHAPE" val="OTL"/>
</p:tagLst>
</file>

<file path=ppt/tags/tag96.xml><?xml version="1.0" encoding="utf-8"?>
<p:tagLst xmlns:a="http://schemas.openxmlformats.org/drawingml/2006/main" xmlns:r="http://schemas.openxmlformats.org/officeDocument/2006/relationships" xmlns:p="http://schemas.openxmlformats.org/presentationml/2006/main">
  <p:tag name="OTLMARKERSHAPE" val="OTL"/>
</p:tagLst>
</file>

<file path=ppt/tags/tag97.xml><?xml version="1.0" encoding="utf-8"?>
<p:tagLst xmlns:a="http://schemas.openxmlformats.org/drawingml/2006/main" xmlns:r="http://schemas.openxmlformats.org/officeDocument/2006/relationships" xmlns:p="http://schemas.openxmlformats.org/presentationml/2006/main">
  <p:tag name="OTLMARKERSHAPE" val="OTL"/>
</p:tagLst>
</file>

<file path=ppt/tags/tag98.xml><?xml version="1.0" encoding="utf-8"?>
<p:tagLst xmlns:a="http://schemas.openxmlformats.org/drawingml/2006/main" xmlns:r="http://schemas.openxmlformats.org/officeDocument/2006/relationships" xmlns:p="http://schemas.openxmlformats.org/presentationml/2006/main">
  <p:tag name="OTLMARKERSHAPE" val="OTL"/>
</p:tagLst>
</file>

<file path=ppt/tags/tag99.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Minola template">
  <a:themeElements>
    <a:clrScheme name="Custom 347">
      <a:dk1>
        <a:srgbClr val="FFFFFF"/>
      </a:dk1>
      <a:lt1>
        <a:srgbClr val="0E0918"/>
      </a:lt1>
      <a:dk2>
        <a:srgbClr val="D1C8DA"/>
      </a:dk2>
      <a:lt2>
        <a:srgbClr val="8870A0"/>
      </a:lt2>
      <a:accent1>
        <a:srgbClr val="FF9E44"/>
      </a:accent1>
      <a:accent2>
        <a:srgbClr val="FF4093"/>
      </a:accent2>
      <a:accent3>
        <a:srgbClr val="C06EE2"/>
      </a:accent3>
      <a:accent4>
        <a:srgbClr val="5AA5DA"/>
      </a:accent4>
      <a:accent5>
        <a:srgbClr val="572D7E"/>
      </a:accent5>
      <a:accent6>
        <a:srgbClr val="0E091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1183</TotalTime>
  <Words>1735</Words>
  <Application>Microsoft Office PowerPoint</Application>
  <PresentationFormat>On-screen Show (16:9)</PresentationFormat>
  <Paragraphs>194</Paragraphs>
  <Slides>29</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Wingdings</vt:lpstr>
      <vt:lpstr>Barlow Light</vt:lpstr>
      <vt:lpstr>Barlow</vt:lpstr>
      <vt:lpstr>Calibri</vt:lpstr>
      <vt:lpstr>Minola template</vt:lpstr>
      <vt:lpstr>BUYER-SELLER MARKET FOR BOOKS </vt:lpstr>
      <vt:lpstr>TEAM PRESENTATION</vt:lpstr>
      <vt:lpstr>PROJECT ABSTRACT</vt:lpstr>
      <vt:lpstr>INTRODUCTION</vt:lpstr>
      <vt:lpstr>INTRODUCTION</vt:lpstr>
      <vt:lpstr>PowerPoint Presentation</vt:lpstr>
      <vt:lpstr>PowerPoint Presentation</vt:lpstr>
      <vt:lpstr>GANTT CHART</vt:lpstr>
      <vt:lpstr>PowerPoint Presentation</vt:lpstr>
      <vt:lpstr>INTRODUCTION TO THE TECHNOLOGIES USED</vt:lpstr>
      <vt:lpstr>BLOCKCHAIN</vt:lpstr>
      <vt:lpstr>BLOCKCHAIN</vt:lpstr>
      <vt:lpstr>BLOCKCHAIN</vt:lpstr>
      <vt:lpstr>TYPES OF BLOCKCHAIN</vt:lpstr>
      <vt:lpstr>TYPES OF BLOCKCHAIN</vt:lpstr>
      <vt:lpstr>ETHEREUM</vt:lpstr>
      <vt:lpstr>SMART CONTRACTS</vt:lpstr>
      <vt:lpstr>REACT</vt:lpstr>
      <vt:lpstr>OUTPUT SCREENSHOTS</vt:lpstr>
      <vt:lpstr>OUTPUT SCREENSHOTS</vt:lpstr>
      <vt:lpstr>OUTPUT SCREENSHOTS</vt:lpstr>
      <vt:lpstr>OUTPUT SCREENSHOTS</vt:lpstr>
      <vt:lpstr>OUTPUT SCREENSHOTS</vt:lpstr>
      <vt:lpstr>OUTPUT SCREENSHOTS</vt:lpstr>
      <vt:lpstr>OUTPUT SCREENSHOTS</vt:lpstr>
      <vt:lpstr>CONCLUSION</vt:lpstr>
      <vt:lpstr>FUTURE SCOPE</vt:lpstr>
      <vt:lpstr>BIBLIOGRAPHY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Sameer Kasivajhula</dc:creator>
  <cp:lastModifiedBy>Sameer Kasivajhula</cp:lastModifiedBy>
  <cp:revision>27</cp:revision>
  <dcterms:modified xsi:type="dcterms:W3CDTF">2021-04-05T14:22:55Z</dcterms:modified>
</cp:coreProperties>
</file>